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24"/>
  </p:notesMasterIdLst>
  <p:handoutMasterIdLst>
    <p:handoutMasterId r:id="rId25"/>
  </p:handoutMasterIdLst>
  <p:sldIdLst>
    <p:sldId id="257" r:id="rId5"/>
    <p:sldId id="343" r:id="rId6"/>
    <p:sldId id="329" r:id="rId7"/>
    <p:sldId id="294" r:id="rId8"/>
    <p:sldId id="330" r:id="rId9"/>
    <p:sldId id="344" r:id="rId10"/>
    <p:sldId id="333" r:id="rId11"/>
    <p:sldId id="322" r:id="rId12"/>
    <p:sldId id="332" r:id="rId13"/>
    <p:sldId id="345" r:id="rId14"/>
    <p:sldId id="334" r:id="rId15"/>
    <p:sldId id="335" r:id="rId16"/>
    <p:sldId id="336" r:id="rId17"/>
    <p:sldId id="337" r:id="rId18"/>
    <p:sldId id="338" r:id="rId19"/>
    <p:sldId id="339" r:id="rId20"/>
    <p:sldId id="340" r:id="rId21"/>
    <p:sldId id="341" r:id="rId22"/>
    <p:sldId id="342" r:id="rId23"/>
  </p:sldIdLst>
  <p:sldSz cx="12192000" cy="6858000"/>
  <p:notesSz cx="9942513" cy="6810375"/>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E7951B-2F52-5A2B-4D39-1D74F155ED67}" v="311" dt="2025-01-31T13:36:20.329"/>
  </p1510:revLst>
</p1510:revInfo>
</file>

<file path=ppt/tableStyles.xml><?xml version="1.0" encoding="utf-8"?>
<a:tblStyleLst xmlns:a="http://schemas.openxmlformats.org/drawingml/2006/main" def="{5C22544A-7EE6-4342-B048-85BDC9FD1C3A}">
  <a:tblStyle styleId="{2D5ABB26-0587-4C30-8999-92F81FD0307C}" styleName="Laadi ja ruudustikut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Hele laad 1 – rõhk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2" d="100"/>
          <a:sy n="152" d="100"/>
        </p:scale>
        <p:origin x="604" y="1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onika Raja" userId="daab7565-12a5-4c77-af51-392505729830" providerId="ADAL" clId="{71C4C86E-F657-4CBB-8952-BAD09B6AA145}"/>
    <pc:docChg chg="modSld">
      <pc:chgData name="Moonika Raja" userId="daab7565-12a5-4c77-af51-392505729830" providerId="ADAL" clId="{71C4C86E-F657-4CBB-8952-BAD09B6AA145}" dt="2025-01-09T11:34:52.700" v="19" actId="20577"/>
      <pc:docMkLst>
        <pc:docMk/>
      </pc:docMkLst>
      <pc:sldChg chg="modSp mod">
        <pc:chgData name="Moonika Raja" userId="daab7565-12a5-4c77-af51-392505729830" providerId="ADAL" clId="{71C4C86E-F657-4CBB-8952-BAD09B6AA145}" dt="2025-01-09T11:34:52.700" v="19" actId="20577"/>
        <pc:sldMkLst>
          <pc:docMk/>
          <pc:sldMk cId="3954146931" sldId="338"/>
        </pc:sldMkLst>
        <pc:spChg chg="mod">
          <ac:chgData name="Moonika Raja" userId="daab7565-12a5-4c77-af51-392505729830" providerId="ADAL" clId="{71C4C86E-F657-4CBB-8952-BAD09B6AA145}" dt="2025-01-09T11:34:52.700" v="19" actId="20577"/>
          <ac:spMkLst>
            <pc:docMk/>
            <pc:sldMk cId="3954146931" sldId="338"/>
            <ac:spMk id="9" creationId="{8E1ED542-06BF-6237-528B-CFE5740E810D}"/>
          </ac:spMkLst>
        </pc:spChg>
      </pc:sldChg>
    </pc:docChg>
  </pc:docChgLst>
  <pc:docChgLst>
    <pc:chgData name="Aet Annist" userId="S::aet.annist_ut.ee#ext#@praxisestonia.onmicrosoft.com::417088fa-43e6-4ba2-9e6c-1a6edbd0dbd8" providerId="AD" clId="Web-{6E6FC77B-FB1D-D43B-D7F0-6F7CF85AE990}"/>
    <pc:docChg chg="addSld delSld modSld sldOrd">
      <pc:chgData name="Aet Annist" userId="S::aet.annist_ut.ee#ext#@praxisestonia.onmicrosoft.com::417088fa-43e6-4ba2-9e6c-1a6edbd0dbd8" providerId="AD" clId="Web-{6E6FC77B-FB1D-D43B-D7F0-6F7CF85AE990}" dt="2024-12-04T10:23:43.242" v="1568" actId="20577"/>
      <pc:docMkLst>
        <pc:docMk/>
      </pc:docMkLst>
      <pc:sldChg chg="modSp">
        <pc:chgData name="Aet Annist" userId="S::aet.annist_ut.ee#ext#@praxisestonia.onmicrosoft.com::417088fa-43e6-4ba2-9e6c-1a6edbd0dbd8" providerId="AD" clId="Web-{6E6FC77B-FB1D-D43B-D7F0-6F7CF85AE990}" dt="2024-12-03T21:25:04.126" v="31" actId="20577"/>
        <pc:sldMkLst>
          <pc:docMk/>
          <pc:sldMk cId="2345771632" sldId="340"/>
        </pc:sldMkLst>
        <pc:spChg chg="mod">
          <ac:chgData name="Aet Annist" userId="S::aet.annist_ut.ee#ext#@praxisestonia.onmicrosoft.com::417088fa-43e6-4ba2-9e6c-1a6edbd0dbd8" providerId="AD" clId="Web-{6E6FC77B-FB1D-D43B-D7F0-6F7CF85AE990}" dt="2024-12-03T21:25:04.126" v="31" actId="20577"/>
          <ac:spMkLst>
            <pc:docMk/>
            <pc:sldMk cId="2345771632" sldId="340"/>
            <ac:spMk id="9" creationId="{8E1ED542-06BF-6237-528B-CFE5740E810D}"/>
          </ac:spMkLst>
        </pc:spChg>
      </pc:sldChg>
      <pc:sldChg chg="modSp">
        <pc:chgData name="Aet Annist" userId="S::aet.annist_ut.ee#ext#@praxisestonia.onmicrosoft.com::417088fa-43e6-4ba2-9e6c-1a6edbd0dbd8" providerId="AD" clId="Web-{6E6FC77B-FB1D-D43B-D7F0-6F7CF85AE990}" dt="2024-12-04T10:15:10.099" v="1499" actId="20577"/>
        <pc:sldMkLst>
          <pc:docMk/>
          <pc:sldMk cId="3130076306" sldId="341"/>
        </pc:sldMkLst>
        <pc:spChg chg="mod">
          <ac:chgData name="Aet Annist" userId="S::aet.annist_ut.ee#ext#@praxisestonia.onmicrosoft.com::417088fa-43e6-4ba2-9e6c-1a6edbd0dbd8" providerId="AD" clId="Web-{6E6FC77B-FB1D-D43B-D7F0-6F7CF85AE990}" dt="2024-12-04T10:13:52.628" v="1486" actId="1076"/>
          <ac:spMkLst>
            <pc:docMk/>
            <pc:sldMk cId="3130076306" sldId="341"/>
            <ac:spMk id="7" creationId="{E705F0B3-9FF8-E48D-3B2A-D49B9EA93C16}"/>
          </ac:spMkLst>
        </pc:spChg>
        <pc:spChg chg="mod">
          <ac:chgData name="Aet Annist" userId="S::aet.annist_ut.ee#ext#@praxisestonia.onmicrosoft.com::417088fa-43e6-4ba2-9e6c-1a6edbd0dbd8" providerId="AD" clId="Web-{6E6FC77B-FB1D-D43B-D7F0-6F7CF85AE990}" dt="2024-12-04T10:15:10.099" v="1499" actId="20577"/>
          <ac:spMkLst>
            <pc:docMk/>
            <pc:sldMk cId="3130076306" sldId="341"/>
            <ac:spMk id="9" creationId="{8E1ED542-06BF-6237-528B-CFE5740E810D}"/>
          </ac:spMkLst>
        </pc:spChg>
      </pc:sldChg>
      <pc:sldChg chg="modSp">
        <pc:chgData name="Aet Annist" userId="S::aet.annist_ut.ee#ext#@praxisestonia.onmicrosoft.com::417088fa-43e6-4ba2-9e6c-1a6edbd0dbd8" providerId="AD" clId="Web-{6E6FC77B-FB1D-D43B-D7F0-6F7CF85AE990}" dt="2024-12-04T10:23:43.242" v="1568" actId="20577"/>
        <pc:sldMkLst>
          <pc:docMk/>
          <pc:sldMk cId="3759799993" sldId="342"/>
        </pc:sldMkLst>
        <pc:spChg chg="mod">
          <ac:chgData name="Aet Annist" userId="S::aet.annist_ut.ee#ext#@praxisestonia.onmicrosoft.com::417088fa-43e6-4ba2-9e6c-1a6edbd0dbd8" providerId="AD" clId="Web-{6E6FC77B-FB1D-D43B-D7F0-6F7CF85AE990}" dt="2024-12-04T10:15:44.866" v="1506" actId="1076"/>
          <ac:spMkLst>
            <pc:docMk/>
            <pc:sldMk cId="3759799993" sldId="342"/>
            <ac:spMk id="7" creationId="{E705F0B3-9FF8-E48D-3B2A-D49B9EA93C16}"/>
          </ac:spMkLst>
        </pc:spChg>
        <pc:spChg chg="mod">
          <ac:chgData name="Aet Annist" userId="S::aet.annist_ut.ee#ext#@praxisestonia.onmicrosoft.com::417088fa-43e6-4ba2-9e6c-1a6edbd0dbd8" providerId="AD" clId="Web-{6E6FC77B-FB1D-D43B-D7F0-6F7CF85AE990}" dt="2024-12-04T10:23:43.242" v="1568" actId="20577"/>
          <ac:spMkLst>
            <pc:docMk/>
            <pc:sldMk cId="3759799993" sldId="342"/>
            <ac:spMk id="9" creationId="{8E1ED542-06BF-6237-528B-CFE5740E810D}"/>
          </ac:spMkLst>
        </pc:spChg>
      </pc:sldChg>
      <pc:sldChg chg="new del ord">
        <pc:chgData name="Aet Annist" userId="S::aet.annist_ut.ee#ext#@praxisestonia.onmicrosoft.com::417088fa-43e6-4ba2-9e6c-1a6edbd0dbd8" providerId="AD" clId="Web-{6E6FC77B-FB1D-D43B-D7F0-6F7CF85AE990}" dt="2024-12-03T21:43:07.285" v="354"/>
        <pc:sldMkLst>
          <pc:docMk/>
          <pc:sldMk cId="905495288" sldId="344"/>
        </pc:sldMkLst>
      </pc:sldChg>
    </pc:docChg>
  </pc:docChgLst>
  <pc:docChgLst>
    <pc:chgData name="Sandra Haugas" userId="0b67bf5a-0bf1-4534-b7be-f5367c3f9dc9" providerId="ADAL" clId="{B3124313-B692-4945-A914-DCDDCE5C4E6D}"/>
    <pc:docChg chg="modSld">
      <pc:chgData name="Sandra Haugas" userId="0b67bf5a-0bf1-4534-b7be-f5367c3f9dc9" providerId="ADAL" clId="{B3124313-B692-4945-A914-DCDDCE5C4E6D}" dt="2025-01-31T13:44:53.315" v="343" actId="20577"/>
      <pc:docMkLst>
        <pc:docMk/>
      </pc:docMkLst>
      <pc:sldChg chg="modSp mod">
        <pc:chgData name="Sandra Haugas" userId="0b67bf5a-0bf1-4534-b7be-f5367c3f9dc9" providerId="ADAL" clId="{B3124313-B692-4945-A914-DCDDCE5C4E6D}" dt="2025-01-31T13:42:40.304" v="282" actId="1076"/>
        <pc:sldMkLst>
          <pc:docMk/>
          <pc:sldMk cId="3671772883" sldId="333"/>
        </pc:sldMkLst>
        <pc:spChg chg="mod">
          <ac:chgData name="Sandra Haugas" userId="0b67bf5a-0bf1-4534-b7be-f5367c3f9dc9" providerId="ADAL" clId="{B3124313-B692-4945-A914-DCDDCE5C4E6D}" dt="2025-01-31T13:42:37.231" v="281" actId="1076"/>
          <ac:spMkLst>
            <pc:docMk/>
            <pc:sldMk cId="3671772883" sldId="333"/>
            <ac:spMk id="7" creationId="{E705F0B3-9FF8-E48D-3B2A-D49B9EA93C16}"/>
          </ac:spMkLst>
        </pc:spChg>
        <pc:spChg chg="mod">
          <ac:chgData name="Sandra Haugas" userId="0b67bf5a-0bf1-4534-b7be-f5367c3f9dc9" providerId="ADAL" clId="{B3124313-B692-4945-A914-DCDDCE5C4E6D}" dt="2025-01-31T13:42:40.304" v="282" actId="1076"/>
          <ac:spMkLst>
            <pc:docMk/>
            <pc:sldMk cId="3671772883" sldId="333"/>
            <ac:spMk id="9" creationId="{8E1ED542-06BF-6237-528B-CFE5740E810D}"/>
          </ac:spMkLst>
        </pc:spChg>
      </pc:sldChg>
      <pc:sldChg chg="modSp mod">
        <pc:chgData name="Sandra Haugas" userId="0b67bf5a-0bf1-4534-b7be-f5367c3f9dc9" providerId="ADAL" clId="{B3124313-B692-4945-A914-DCDDCE5C4E6D}" dt="2025-01-31T13:43:48.637" v="313" actId="20577"/>
        <pc:sldMkLst>
          <pc:docMk/>
          <pc:sldMk cId="3130076306" sldId="341"/>
        </pc:sldMkLst>
        <pc:spChg chg="mod">
          <ac:chgData name="Sandra Haugas" userId="0b67bf5a-0bf1-4534-b7be-f5367c3f9dc9" providerId="ADAL" clId="{B3124313-B692-4945-A914-DCDDCE5C4E6D}" dt="2025-01-31T13:43:48.637" v="313" actId="20577"/>
          <ac:spMkLst>
            <pc:docMk/>
            <pc:sldMk cId="3130076306" sldId="341"/>
            <ac:spMk id="9" creationId="{8E1ED542-06BF-6237-528B-CFE5740E810D}"/>
          </ac:spMkLst>
        </pc:spChg>
      </pc:sldChg>
      <pc:sldChg chg="modSp mod">
        <pc:chgData name="Sandra Haugas" userId="0b67bf5a-0bf1-4534-b7be-f5367c3f9dc9" providerId="ADAL" clId="{B3124313-B692-4945-A914-DCDDCE5C4E6D}" dt="2025-01-31T13:44:53.315" v="343" actId="20577"/>
        <pc:sldMkLst>
          <pc:docMk/>
          <pc:sldMk cId="3759799993" sldId="342"/>
        </pc:sldMkLst>
        <pc:spChg chg="mod">
          <ac:chgData name="Sandra Haugas" userId="0b67bf5a-0bf1-4534-b7be-f5367c3f9dc9" providerId="ADAL" clId="{B3124313-B692-4945-A914-DCDDCE5C4E6D}" dt="2025-01-31T13:44:53.315" v="343" actId="20577"/>
          <ac:spMkLst>
            <pc:docMk/>
            <pc:sldMk cId="3759799993" sldId="342"/>
            <ac:spMk id="9" creationId="{8E1ED542-06BF-6237-528B-CFE5740E810D}"/>
          </ac:spMkLst>
        </pc:spChg>
      </pc:sldChg>
      <pc:sldChg chg="modSp mod">
        <pc:chgData name="Sandra Haugas" userId="0b67bf5a-0bf1-4534-b7be-f5367c3f9dc9" providerId="ADAL" clId="{B3124313-B692-4945-A914-DCDDCE5C4E6D}" dt="2025-01-31T13:39:08.274" v="138" actId="20577"/>
        <pc:sldMkLst>
          <pc:docMk/>
          <pc:sldMk cId="16495722" sldId="344"/>
        </pc:sldMkLst>
        <pc:spChg chg="mod">
          <ac:chgData name="Sandra Haugas" userId="0b67bf5a-0bf1-4534-b7be-f5367c3f9dc9" providerId="ADAL" clId="{B3124313-B692-4945-A914-DCDDCE5C4E6D}" dt="2025-01-31T13:38:39.269" v="111" actId="1076"/>
          <ac:spMkLst>
            <pc:docMk/>
            <pc:sldMk cId="16495722" sldId="344"/>
            <ac:spMk id="7" creationId="{F3D062FA-9C4A-BC38-8996-7F1623360199}"/>
          </ac:spMkLst>
        </pc:spChg>
        <pc:spChg chg="mod">
          <ac:chgData name="Sandra Haugas" userId="0b67bf5a-0bf1-4534-b7be-f5367c3f9dc9" providerId="ADAL" clId="{B3124313-B692-4945-A914-DCDDCE5C4E6D}" dt="2025-01-31T13:39:08.274" v="138" actId="20577"/>
          <ac:spMkLst>
            <pc:docMk/>
            <pc:sldMk cId="16495722" sldId="344"/>
            <ac:spMk id="9" creationId="{AC66BB72-A674-91AE-6FB3-D7A3DBF6432D}"/>
          </ac:spMkLst>
        </pc:spChg>
      </pc:sldChg>
    </pc:docChg>
  </pc:docChgLst>
  <pc:docChgLst>
    <pc:chgData name="Moonika Raja" userId="S::moonika.raja@praxis.ee::daab7565-12a5-4c77-af51-392505729830" providerId="AD" clId="Web-{A213653A-2371-AD41-A42D-0595E8273DD7}"/>
    <pc:docChg chg="modSld">
      <pc:chgData name="Moonika Raja" userId="S::moonika.raja@praxis.ee::daab7565-12a5-4c77-af51-392505729830" providerId="AD" clId="Web-{A213653A-2371-AD41-A42D-0595E8273DD7}" dt="2024-12-02T13:53:09.131" v="46" actId="20577"/>
      <pc:docMkLst>
        <pc:docMk/>
      </pc:docMkLst>
      <pc:sldChg chg="modSp">
        <pc:chgData name="Moonika Raja" userId="S::moonika.raja@praxis.ee::daab7565-12a5-4c77-af51-392505729830" providerId="AD" clId="Web-{A213653A-2371-AD41-A42D-0595E8273DD7}" dt="2024-12-02T13:51:06.831" v="30" actId="20577"/>
        <pc:sldMkLst>
          <pc:docMk/>
          <pc:sldMk cId="3954146931" sldId="338"/>
        </pc:sldMkLst>
        <pc:spChg chg="mod">
          <ac:chgData name="Moonika Raja" userId="S::moonika.raja@praxis.ee::daab7565-12a5-4c77-af51-392505729830" providerId="AD" clId="Web-{A213653A-2371-AD41-A42D-0595E8273DD7}" dt="2024-12-02T13:51:06.831" v="30" actId="20577"/>
          <ac:spMkLst>
            <pc:docMk/>
            <pc:sldMk cId="3954146931" sldId="338"/>
            <ac:spMk id="9" creationId="{8E1ED542-06BF-6237-528B-CFE5740E810D}"/>
          </ac:spMkLst>
        </pc:spChg>
      </pc:sldChg>
      <pc:sldChg chg="modSp">
        <pc:chgData name="Moonika Raja" userId="S::moonika.raja@praxis.ee::daab7565-12a5-4c77-af51-392505729830" providerId="AD" clId="Web-{A213653A-2371-AD41-A42D-0595E8273DD7}" dt="2024-12-02T13:53:09.131" v="46" actId="20577"/>
        <pc:sldMkLst>
          <pc:docMk/>
          <pc:sldMk cId="768817993" sldId="339"/>
        </pc:sldMkLst>
        <pc:spChg chg="mod">
          <ac:chgData name="Moonika Raja" userId="S::moonika.raja@praxis.ee::daab7565-12a5-4c77-af51-392505729830" providerId="AD" clId="Web-{A213653A-2371-AD41-A42D-0595E8273DD7}" dt="2024-12-02T13:53:09.131" v="46" actId="20577"/>
          <ac:spMkLst>
            <pc:docMk/>
            <pc:sldMk cId="768817993" sldId="339"/>
            <ac:spMk id="9" creationId="{8E1ED542-06BF-6237-528B-CFE5740E810D}"/>
          </ac:spMkLst>
        </pc:spChg>
      </pc:sldChg>
    </pc:docChg>
  </pc:docChgLst>
  <pc:docChgLst>
    <pc:chgData name="Moonika Raja" userId="S::moonika.raja@praxis.ee::daab7565-12a5-4c77-af51-392505729830" providerId="AD" clId="Web-{DE8792B7-B9E3-5BDE-1F7D-B5CD840F7CB2}"/>
    <pc:docChg chg="modSld">
      <pc:chgData name="Moonika Raja" userId="S::moonika.raja@praxis.ee::daab7565-12a5-4c77-af51-392505729830" providerId="AD" clId="Web-{DE8792B7-B9E3-5BDE-1F7D-B5CD840F7CB2}" dt="2024-12-03T11:48:54.510" v="76" actId="20577"/>
      <pc:docMkLst>
        <pc:docMk/>
      </pc:docMkLst>
      <pc:sldChg chg="modSp">
        <pc:chgData name="Moonika Raja" userId="S::moonika.raja@praxis.ee::daab7565-12a5-4c77-af51-392505729830" providerId="AD" clId="Web-{DE8792B7-B9E3-5BDE-1F7D-B5CD840F7CB2}" dt="2024-12-03T11:37:10.269" v="40" actId="20577"/>
        <pc:sldMkLst>
          <pc:docMk/>
          <pc:sldMk cId="3954146931" sldId="338"/>
        </pc:sldMkLst>
        <pc:spChg chg="mod">
          <ac:chgData name="Moonika Raja" userId="S::moonika.raja@praxis.ee::daab7565-12a5-4c77-af51-392505729830" providerId="AD" clId="Web-{DE8792B7-B9E3-5BDE-1F7D-B5CD840F7CB2}" dt="2024-12-03T11:37:10.269" v="40" actId="20577"/>
          <ac:spMkLst>
            <pc:docMk/>
            <pc:sldMk cId="3954146931" sldId="338"/>
            <ac:spMk id="9" creationId="{8E1ED542-06BF-6237-528B-CFE5740E810D}"/>
          </ac:spMkLst>
        </pc:spChg>
      </pc:sldChg>
      <pc:sldChg chg="modSp">
        <pc:chgData name="Moonika Raja" userId="S::moonika.raja@praxis.ee::daab7565-12a5-4c77-af51-392505729830" providerId="AD" clId="Web-{DE8792B7-B9E3-5BDE-1F7D-B5CD840F7CB2}" dt="2024-12-03T11:48:54.510" v="76" actId="20577"/>
        <pc:sldMkLst>
          <pc:docMk/>
          <pc:sldMk cId="768817993" sldId="339"/>
        </pc:sldMkLst>
        <pc:spChg chg="mod">
          <ac:chgData name="Moonika Raja" userId="S::moonika.raja@praxis.ee::daab7565-12a5-4c77-af51-392505729830" providerId="AD" clId="Web-{DE8792B7-B9E3-5BDE-1F7D-B5CD840F7CB2}" dt="2024-12-03T11:48:54.510" v="76" actId="20577"/>
          <ac:spMkLst>
            <pc:docMk/>
            <pc:sldMk cId="768817993" sldId="339"/>
            <ac:spMk id="9" creationId="{8E1ED542-06BF-6237-528B-CFE5740E810D}"/>
          </ac:spMkLst>
        </pc:spChg>
      </pc:sldChg>
    </pc:docChg>
  </pc:docChgLst>
  <pc:docChgLst>
    <pc:chgData name="Moonika Raja" userId="S::moonika.raja@praxis.ee::daab7565-12a5-4c77-af51-392505729830" providerId="AD" clId="Web-{13778EA1-0F11-4CA3-FEC8-BA1483FBB7F3}"/>
    <pc:docChg chg="modSld">
      <pc:chgData name="Moonika Raja" userId="S::moonika.raja@praxis.ee::daab7565-12a5-4c77-af51-392505729830" providerId="AD" clId="Web-{13778EA1-0F11-4CA3-FEC8-BA1483FBB7F3}" dt="2024-12-03T07:03:03.191" v="5" actId="20577"/>
      <pc:docMkLst>
        <pc:docMk/>
      </pc:docMkLst>
      <pc:sldChg chg="modSp">
        <pc:chgData name="Moonika Raja" userId="S::moonika.raja@praxis.ee::daab7565-12a5-4c77-af51-392505729830" providerId="AD" clId="Web-{13778EA1-0F11-4CA3-FEC8-BA1483FBB7F3}" dt="2024-12-03T07:03:03.191" v="5" actId="20577"/>
        <pc:sldMkLst>
          <pc:docMk/>
          <pc:sldMk cId="3954146931" sldId="338"/>
        </pc:sldMkLst>
        <pc:spChg chg="mod">
          <ac:chgData name="Moonika Raja" userId="S::moonika.raja@praxis.ee::daab7565-12a5-4c77-af51-392505729830" providerId="AD" clId="Web-{13778EA1-0F11-4CA3-FEC8-BA1483FBB7F3}" dt="2024-12-03T07:03:03.191" v="5" actId="20577"/>
          <ac:spMkLst>
            <pc:docMk/>
            <pc:sldMk cId="3954146931" sldId="338"/>
            <ac:spMk id="9" creationId="{8E1ED542-06BF-6237-528B-CFE5740E810D}"/>
          </ac:spMkLst>
        </pc:spChg>
      </pc:sldChg>
    </pc:docChg>
  </pc:docChgLst>
  <pc:docChgLst>
    <pc:chgData name="Sandra Haugas" userId="S::sandra@praxis.ee::0b67bf5a-0bf1-4534-b7be-f5367c3f9dc9" providerId="AD" clId="Web-{02E8341E-EB15-6EFC-64B1-4D75982769FD}"/>
    <pc:docChg chg="delSld modSld">
      <pc:chgData name="Sandra Haugas" userId="S::sandra@praxis.ee::0b67bf5a-0bf1-4534-b7be-f5367c3f9dc9" providerId="AD" clId="Web-{02E8341E-EB15-6EFC-64B1-4D75982769FD}" dt="2025-01-09T10:17:16.036" v="13"/>
      <pc:docMkLst>
        <pc:docMk/>
      </pc:docMkLst>
      <pc:sldChg chg="modSp">
        <pc:chgData name="Sandra Haugas" userId="S::sandra@praxis.ee::0b67bf5a-0bf1-4534-b7be-f5367c3f9dc9" providerId="AD" clId="Web-{02E8341E-EB15-6EFC-64B1-4D75982769FD}" dt="2025-01-09T10:15:40.658" v="4" actId="20577"/>
        <pc:sldMkLst>
          <pc:docMk/>
          <pc:sldMk cId="788937200" sldId="257"/>
        </pc:sldMkLst>
        <pc:spChg chg="mod">
          <ac:chgData name="Sandra Haugas" userId="S::sandra@praxis.ee::0b67bf5a-0bf1-4534-b7be-f5367c3f9dc9" providerId="AD" clId="Web-{02E8341E-EB15-6EFC-64B1-4D75982769FD}" dt="2025-01-09T10:14:09.812" v="1" actId="1076"/>
          <ac:spMkLst>
            <pc:docMk/>
            <pc:sldMk cId="788937200" sldId="257"/>
            <ac:spMk id="2" creationId="{5C9DB892-E6D0-0730-F9D1-81FCDC0AF5F1}"/>
          </ac:spMkLst>
        </pc:spChg>
        <pc:spChg chg="mod">
          <ac:chgData name="Sandra Haugas" userId="S::sandra@praxis.ee::0b67bf5a-0bf1-4534-b7be-f5367c3f9dc9" providerId="AD" clId="Web-{02E8341E-EB15-6EFC-64B1-4D75982769FD}" dt="2025-01-09T10:15:40.658" v="4" actId="20577"/>
          <ac:spMkLst>
            <pc:docMk/>
            <pc:sldMk cId="788937200" sldId="257"/>
            <ac:spMk id="6" creationId="{23578620-9CF4-8DB4-31B0-508AEF23A2FE}"/>
          </ac:spMkLst>
        </pc:spChg>
      </pc:sldChg>
      <pc:sldChg chg="del">
        <pc:chgData name="Sandra Haugas" userId="S::sandra@praxis.ee::0b67bf5a-0bf1-4534-b7be-f5367c3f9dc9" providerId="AD" clId="Web-{02E8341E-EB15-6EFC-64B1-4D75982769FD}" dt="2025-01-09T10:17:16.036" v="13"/>
        <pc:sldMkLst>
          <pc:docMk/>
          <pc:sldMk cId="1165115941" sldId="282"/>
        </pc:sldMkLst>
      </pc:sldChg>
      <pc:sldChg chg="del">
        <pc:chgData name="Sandra Haugas" userId="S::sandra@praxis.ee::0b67bf5a-0bf1-4534-b7be-f5367c3f9dc9" providerId="AD" clId="Web-{02E8341E-EB15-6EFC-64B1-4D75982769FD}" dt="2025-01-09T10:16:14.628" v="5"/>
        <pc:sldMkLst>
          <pc:docMk/>
          <pc:sldMk cId="1885188167" sldId="283"/>
        </pc:sldMkLst>
      </pc:sldChg>
      <pc:sldChg chg="modSp">
        <pc:chgData name="Sandra Haugas" userId="S::sandra@praxis.ee::0b67bf5a-0bf1-4534-b7be-f5367c3f9dc9" providerId="AD" clId="Web-{02E8341E-EB15-6EFC-64B1-4D75982769FD}" dt="2025-01-09T10:16:44.457" v="12" actId="20577"/>
        <pc:sldMkLst>
          <pc:docMk/>
          <pc:sldMk cId="3053876882" sldId="343"/>
        </pc:sldMkLst>
        <pc:spChg chg="mod">
          <ac:chgData name="Sandra Haugas" userId="S::sandra@praxis.ee::0b67bf5a-0bf1-4534-b7be-f5367c3f9dc9" providerId="AD" clId="Web-{02E8341E-EB15-6EFC-64B1-4D75982769FD}" dt="2025-01-09T10:16:44.457" v="12" actId="20577"/>
          <ac:spMkLst>
            <pc:docMk/>
            <pc:sldMk cId="3053876882" sldId="343"/>
            <ac:spMk id="8" creationId="{BE59F613-B9D2-E2BC-03B5-8AE145ACDDAA}"/>
          </ac:spMkLst>
        </pc:spChg>
      </pc:sldChg>
    </pc:docChg>
  </pc:docChgLst>
  <pc:docChgLst>
    <pc:chgData name="Sandra Haugas" userId="S::sandra@praxis.ee::0b67bf5a-0bf1-4534-b7be-f5367c3f9dc9" providerId="AD" clId="Web-{2F6D0095-2B01-1C2D-D03C-69F6F006401D}"/>
    <pc:docChg chg="modSld">
      <pc:chgData name="Sandra Haugas" userId="S::sandra@praxis.ee::0b67bf5a-0bf1-4534-b7be-f5367c3f9dc9" providerId="AD" clId="Web-{2F6D0095-2B01-1C2D-D03C-69F6F006401D}" dt="2024-12-04T08:16:27.829" v="22" actId="20577"/>
      <pc:docMkLst>
        <pc:docMk/>
      </pc:docMkLst>
      <pc:sldChg chg="modSp">
        <pc:chgData name="Sandra Haugas" userId="S::sandra@praxis.ee::0b67bf5a-0bf1-4534-b7be-f5367c3f9dc9" providerId="AD" clId="Web-{2F6D0095-2B01-1C2D-D03C-69F6F006401D}" dt="2024-12-04T08:16:27.829" v="22" actId="20577"/>
        <pc:sldMkLst>
          <pc:docMk/>
          <pc:sldMk cId="1544176035" sldId="332"/>
        </pc:sldMkLst>
        <pc:spChg chg="mod">
          <ac:chgData name="Sandra Haugas" userId="S::sandra@praxis.ee::0b67bf5a-0bf1-4534-b7be-f5367c3f9dc9" providerId="AD" clId="Web-{2F6D0095-2B01-1C2D-D03C-69F6F006401D}" dt="2024-12-04T08:16:27.829" v="22" actId="20577"/>
          <ac:spMkLst>
            <pc:docMk/>
            <pc:sldMk cId="1544176035" sldId="332"/>
            <ac:spMk id="9" creationId="{8E1ED542-06BF-6237-528B-CFE5740E810D}"/>
          </ac:spMkLst>
        </pc:spChg>
      </pc:sldChg>
    </pc:docChg>
  </pc:docChgLst>
  <pc:docChgLst>
    <pc:chgData name="Miriam Lehari" userId="S::miriam@praxis.ee::818945b8-c58a-4137-a36e-82b3bb796844" providerId="AD" clId="Web-{70A4A1AE-7D9D-CDA3-5259-CD8D0D50E95B}"/>
    <pc:docChg chg="modSld">
      <pc:chgData name="Miriam Lehari" userId="S::miriam@praxis.ee::818945b8-c58a-4137-a36e-82b3bb796844" providerId="AD" clId="Web-{70A4A1AE-7D9D-CDA3-5259-CD8D0D50E95B}" dt="2024-12-03T12:23:53.910" v="4" actId="20577"/>
      <pc:docMkLst>
        <pc:docMk/>
      </pc:docMkLst>
      <pc:sldChg chg="modSp">
        <pc:chgData name="Miriam Lehari" userId="S::miriam@praxis.ee::818945b8-c58a-4137-a36e-82b3bb796844" providerId="AD" clId="Web-{70A4A1AE-7D9D-CDA3-5259-CD8D0D50E95B}" dt="2024-12-03T12:23:53.910" v="4" actId="20577"/>
        <pc:sldMkLst>
          <pc:docMk/>
          <pc:sldMk cId="2739526995" sldId="334"/>
        </pc:sldMkLst>
        <pc:spChg chg="mod">
          <ac:chgData name="Miriam Lehari" userId="S::miriam@praxis.ee::818945b8-c58a-4137-a36e-82b3bb796844" providerId="AD" clId="Web-{70A4A1AE-7D9D-CDA3-5259-CD8D0D50E95B}" dt="2024-12-03T12:23:53.910" v="4" actId="20577"/>
          <ac:spMkLst>
            <pc:docMk/>
            <pc:sldMk cId="2739526995" sldId="334"/>
            <ac:spMk id="9" creationId="{8E1ED542-06BF-6237-528B-CFE5740E810D}"/>
          </ac:spMkLst>
        </pc:spChg>
      </pc:sldChg>
    </pc:docChg>
  </pc:docChgLst>
  <pc:docChgLst>
    <pc:chgData name="Sandra Haugas" userId="0b67bf5a-0bf1-4534-b7be-f5367c3f9dc9" providerId="ADAL" clId="{0E8F5A5A-44B9-44B2-95E0-09F1870BCF74}"/>
    <pc:docChg chg="undo custSel delSld modSld sldOrd">
      <pc:chgData name="Sandra Haugas" userId="0b67bf5a-0bf1-4534-b7be-f5367c3f9dc9" providerId="ADAL" clId="{0E8F5A5A-44B9-44B2-95E0-09F1870BCF74}" dt="2024-11-30T18:42:01.548" v="566" actId="20577"/>
      <pc:docMkLst>
        <pc:docMk/>
      </pc:docMkLst>
      <pc:sldChg chg="modSp mod">
        <pc:chgData name="Sandra Haugas" userId="0b67bf5a-0bf1-4534-b7be-f5367c3f9dc9" providerId="ADAL" clId="{0E8F5A5A-44B9-44B2-95E0-09F1870BCF74}" dt="2024-11-30T18:27:28.746" v="6" actId="20577"/>
        <pc:sldMkLst>
          <pc:docMk/>
          <pc:sldMk cId="788937200" sldId="257"/>
        </pc:sldMkLst>
        <pc:spChg chg="mod">
          <ac:chgData name="Sandra Haugas" userId="0b67bf5a-0bf1-4534-b7be-f5367c3f9dc9" providerId="ADAL" clId="{0E8F5A5A-44B9-44B2-95E0-09F1870BCF74}" dt="2024-11-30T18:27:28.746" v="6" actId="20577"/>
          <ac:spMkLst>
            <pc:docMk/>
            <pc:sldMk cId="788937200" sldId="257"/>
            <ac:spMk id="2" creationId="{5C9DB892-E6D0-0730-F9D1-81FCDC0AF5F1}"/>
          </ac:spMkLst>
        </pc:spChg>
      </pc:sldChg>
      <pc:sldChg chg="delSp mod">
        <pc:chgData name="Sandra Haugas" userId="0b67bf5a-0bf1-4534-b7be-f5367c3f9dc9" providerId="ADAL" clId="{0E8F5A5A-44B9-44B2-95E0-09F1870BCF74}" dt="2024-11-30T18:33:55.942" v="437" actId="478"/>
        <pc:sldMkLst>
          <pc:docMk/>
          <pc:sldMk cId="1165115941" sldId="282"/>
        </pc:sldMkLst>
      </pc:sldChg>
      <pc:sldChg chg="addSp delSp modSp mod ord">
        <pc:chgData name="Sandra Haugas" userId="0b67bf5a-0bf1-4534-b7be-f5367c3f9dc9" providerId="ADAL" clId="{0E8F5A5A-44B9-44B2-95E0-09F1870BCF74}" dt="2024-11-30T18:41:24.133" v="556" actId="20577"/>
        <pc:sldMkLst>
          <pc:docMk/>
          <pc:sldMk cId="1885188167" sldId="283"/>
        </pc:sldMkLst>
      </pc:sldChg>
      <pc:sldChg chg="modSp mod">
        <pc:chgData name="Sandra Haugas" userId="0b67bf5a-0bf1-4534-b7be-f5367c3f9dc9" providerId="ADAL" clId="{0E8F5A5A-44B9-44B2-95E0-09F1870BCF74}" dt="2024-11-30T18:42:01.548" v="566" actId="20577"/>
        <pc:sldMkLst>
          <pc:docMk/>
          <pc:sldMk cId="3114605819" sldId="322"/>
        </pc:sldMkLst>
        <pc:spChg chg="mod">
          <ac:chgData name="Sandra Haugas" userId="0b67bf5a-0bf1-4534-b7be-f5367c3f9dc9" providerId="ADAL" clId="{0E8F5A5A-44B9-44B2-95E0-09F1870BCF74}" dt="2024-11-30T18:42:01.548" v="566" actId="20577"/>
          <ac:spMkLst>
            <pc:docMk/>
            <pc:sldMk cId="3114605819" sldId="322"/>
            <ac:spMk id="9" creationId="{8E1ED542-06BF-6237-528B-CFE5740E810D}"/>
          </ac:spMkLst>
        </pc:spChg>
      </pc:sldChg>
      <pc:sldChg chg="del">
        <pc:chgData name="Sandra Haugas" userId="0b67bf5a-0bf1-4534-b7be-f5367c3f9dc9" providerId="ADAL" clId="{0E8F5A5A-44B9-44B2-95E0-09F1870BCF74}" dt="2024-11-30T18:26:41.943" v="0" actId="47"/>
        <pc:sldMkLst>
          <pc:docMk/>
          <pc:sldMk cId="1189785344" sldId="328"/>
        </pc:sldMkLst>
      </pc:sldChg>
      <pc:sldChg chg="modSp mod">
        <pc:chgData name="Sandra Haugas" userId="0b67bf5a-0bf1-4534-b7be-f5367c3f9dc9" providerId="ADAL" clId="{0E8F5A5A-44B9-44B2-95E0-09F1870BCF74}" dt="2024-11-30T18:30:19.943" v="175" actId="20577"/>
        <pc:sldMkLst>
          <pc:docMk/>
          <pc:sldMk cId="2739526995" sldId="334"/>
        </pc:sldMkLst>
        <pc:spChg chg="mod">
          <ac:chgData name="Sandra Haugas" userId="0b67bf5a-0bf1-4534-b7be-f5367c3f9dc9" providerId="ADAL" clId="{0E8F5A5A-44B9-44B2-95E0-09F1870BCF74}" dt="2024-11-30T18:29:02.262" v="78" actId="20577"/>
          <ac:spMkLst>
            <pc:docMk/>
            <pc:sldMk cId="2739526995" sldId="334"/>
            <ac:spMk id="7" creationId="{E705F0B3-9FF8-E48D-3B2A-D49B9EA93C16}"/>
          </ac:spMkLst>
        </pc:spChg>
        <pc:spChg chg="mod">
          <ac:chgData name="Sandra Haugas" userId="0b67bf5a-0bf1-4534-b7be-f5367c3f9dc9" providerId="ADAL" clId="{0E8F5A5A-44B9-44B2-95E0-09F1870BCF74}" dt="2024-11-30T18:30:19.943" v="175" actId="20577"/>
          <ac:spMkLst>
            <pc:docMk/>
            <pc:sldMk cId="2739526995" sldId="334"/>
            <ac:spMk id="9" creationId="{8E1ED542-06BF-6237-528B-CFE5740E810D}"/>
          </ac:spMkLst>
        </pc:spChg>
      </pc:sldChg>
      <pc:sldChg chg="modSp mod">
        <pc:chgData name="Sandra Haugas" userId="0b67bf5a-0bf1-4534-b7be-f5367c3f9dc9" providerId="ADAL" clId="{0E8F5A5A-44B9-44B2-95E0-09F1870BCF74}" dt="2024-11-30T18:30:31.260" v="177" actId="20577"/>
        <pc:sldMkLst>
          <pc:docMk/>
          <pc:sldMk cId="4105980777" sldId="335"/>
        </pc:sldMkLst>
        <pc:spChg chg="mod">
          <ac:chgData name="Sandra Haugas" userId="0b67bf5a-0bf1-4534-b7be-f5367c3f9dc9" providerId="ADAL" clId="{0E8F5A5A-44B9-44B2-95E0-09F1870BCF74}" dt="2024-11-30T18:30:31.260" v="177" actId="20577"/>
          <ac:spMkLst>
            <pc:docMk/>
            <pc:sldMk cId="4105980777" sldId="335"/>
            <ac:spMk id="7" creationId="{E705F0B3-9FF8-E48D-3B2A-D49B9EA93C16}"/>
          </ac:spMkLst>
        </pc:spChg>
      </pc:sldChg>
      <pc:sldChg chg="modSp mod">
        <pc:chgData name="Sandra Haugas" userId="0b67bf5a-0bf1-4534-b7be-f5367c3f9dc9" providerId="ADAL" clId="{0E8F5A5A-44B9-44B2-95E0-09F1870BCF74}" dt="2024-11-30T18:30:37.167" v="179" actId="20577"/>
        <pc:sldMkLst>
          <pc:docMk/>
          <pc:sldMk cId="3237424221" sldId="336"/>
        </pc:sldMkLst>
        <pc:spChg chg="mod">
          <ac:chgData name="Sandra Haugas" userId="0b67bf5a-0bf1-4534-b7be-f5367c3f9dc9" providerId="ADAL" clId="{0E8F5A5A-44B9-44B2-95E0-09F1870BCF74}" dt="2024-11-30T18:30:37.167" v="179" actId="20577"/>
          <ac:spMkLst>
            <pc:docMk/>
            <pc:sldMk cId="3237424221" sldId="336"/>
            <ac:spMk id="7" creationId="{E705F0B3-9FF8-E48D-3B2A-D49B9EA93C16}"/>
          </ac:spMkLst>
        </pc:spChg>
      </pc:sldChg>
      <pc:sldChg chg="modSp mod">
        <pc:chgData name="Sandra Haugas" userId="0b67bf5a-0bf1-4534-b7be-f5367c3f9dc9" providerId="ADAL" clId="{0E8F5A5A-44B9-44B2-95E0-09F1870BCF74}" dt="2024-11-30T18:32:10.778" v="333" actId="20577"/>
        <pc:sldMkLst>
          <pc:docMk/>
          <pc:sldMk cId="963067117" sldId="337"/>
        </pc:sldMkLst>
        <pc:spChg chg="mod">
          <ac:chgData name="Sandra Haugas" userId="0b67bf5a-0bf1-4534-b7be-f5367c3f9dc9" providerId="ADAL" clId="{0E8F5A5A-44B9-44B2-95E0-09F1870BCF74}" dt="2024-11-30T18:31:08.506" v="228" actId="20577"/>
          <ac:spMkLst>
            <pc:docMk/>
            <pc:sldMk cId="963067117" sldId="337"/>
            <ac:spMk id="7" creationId="{E705F0B3-9FF8-E48D-3B2A-D49B9EA93C16}"/>
          </ac:spMkLst>
        </pc:spChg>
        <pc:spChg chg="mod">
          <ac:chgData name="Sandra Haugas" userId="0b67bf5a-0bf1-4534-b7be-f5367c3f9dc9" providerId="ADAL" clId="{0E8F5A5A-44B9-44B2-95E0-09F1870BCF74}" dt="2024-11-30T18:32:10.778" v="333" actId="20577"/>
          <ac:spMkLst>
            <pc:docMk/>
            <pc:sldMk cId="963067117" sldId="337"/>
            <ac:spMk id="9" creationId="{8E1ED542-06BF-6237-528B-CFE5740E810D}"/>
          </ac:spMkLst>
        </pc:spChg>
      </pc:sldChg>
      <pc:sldChg chg="modSp mod">
        <pc:chgData name="Sandra Haugas" userId="0b67bf5a-0bf1-4534-b7be-f5367c3f9dc9" providerId="ADAL" clId="{0E8F5A5A-44B9-44B2-95E0-09F1870BCF74}" dt="2024-11-30T18:32:19.455" v="335" actId="20577"/>
        <pc:sldMkLst>
          <pc:docMk/>
          <pc:sldMk cId="3954146931" sldId="338"/>
        </pc:sldMkLst>
        <pc:spChg chg="mod">
          <ac:chgData name="Sandra Haugas" userId="0b67bf5a-0bf1-4534-b7be-f5367c3f9dc9" providerId="ADAL" clId="{0E8F5A5A-44B9-44B2-95E0-09F1870BCF74}" dt="2024-11-30T18:32:19.455" v="335" actId="20577"/>
          <ac:spMkLst>
            <pc:docMk/>
            <pc:sldMk cId="3954146931" sldId="338"/>
            <ac:spMk id="7" creationId="{E705F0B3-9FF8-E48D-3B2A-D49B9EA93C16}"/>
          </ac:spMkLst>
        </pc:spChg>
      </pc:sldChg>
      <pc:sldChg chg="modSp mod">
        <pc:chgData name="Sandra Haugas" userId="0b67bf5a-0bf1-4534-b7be-f5367c3f9dc9" providerId="ADAL" clId="{0E8F5A5A-44B9-44B2-95E0-09F1870BCF74}" dt="2024-11-30T18:32:25.560" v="337" actId="20577"/>
        <pc:sldMkLst>
          <pc:docMk/>
          <pc:sldMk cId="768817993" sldId="339"/>
        </pc:sldMkLst>
        <pc:spChg chg="mod">
          <ac:chgData name="Sandra Haugas" userId="0b67bf5a-0bf1-4534-b7be-f5367c3f9dc9" providerId="ADAL" clId="{0E8F5A5A-44B9-44B2-95E0-09F1870BCF74}" dt="2024-11-30T18:32:25.560" v="337" actId="20577"/>
          <ac:spMkLst>
            <pc:docMk/>
            <pc:sldMk cId="768817993" sldId="339"/>
            <ac:spMk id="7" creationId="{E705F0B3-9FF8-E48D-3B2A-D49B9EA93C16}"/>
          </ac:spMkLst>
        </pc:spChg>
      </pc:sldChg>
      <pc:sldChg chg="modSp mod">
        <pc:chgData name="Sandra Haugas" userId="0b67bf5a-0bf1-4534-b7be-f5367c3f9dc9" providerId="ADAL" clId="{0E8F5A5A-44B9-44B2-95E0-09F1870BCF74}" dt="2024-11-30T18:33:19.416" v="429" actId="20577"/>
        <pc:sldMkLst>
          <pc:docMk/>
          <pc:sldMk cId="2345771632" sldId="340"/>
        </pc:sldMkLst>
        <pc:spChg chg="mod">
          <ac:chgData name="Sandra Haugas" userId="0b67bf5a-0bf1-4534-b7be-f5367c3f9dc9" providerId="ADAL" clId="{0E8F5A5A-44B9-44B2-95E0-09F1870BCF74}" dt="2024-11-30T18:32:47.766" v="402" actId="20577"/>
          <ac:spMkLst>
            <pc:docMk/>
            <pc:sldMk cId="2345771632" sldId="340"/>
            <ac:spMk id="7" creationId="{E705F0B3-9FF8-E48D-3B2A-D49B9EA93C16}"/>
          </ac:spMkLst>
        </pc:spChg>
        <pc:spChg chg="mod">
          <ac:chgData name="Sandra Haugas" userId="0b67bf5a-0bf1-4534-b7be-f5367c3f9dc9" providerId="ADAL" clId="{0E8F5A5A-44B9-44B2-95E0-09F1870BCF74}" dt="2024-11-30T18:33:19.416" v="429" actId="20577"/>
          <ac:spMkLst>
            <pc:docMk/>
            <pc:sldMk cId="2345771632" sldId="340"/>
            <ac:spMk id="9" creationId="{8E1ED542-06BF-6237-528B-CFE5740E810D}"/>
          </ac:spMkLst>
        </pc:spChg>
      </pc:sldChg>
      <pc:sldChg chg="modSp mod">
        <pc:chgData name="Sandra Haugas" userId="0b67bf5a-0bf1-4534-b7be-f5367c3f9dc9" providerId="ADAL" clId="{0E8F5A5A-44B9-44B2-95E0-09F1870BCF74}" dt="2024-11-30T18:33:26.896" v="431" actId="20577"/>
        <pc:sldMkLst>
          <pc:docMk/>
          <pc:sldMk cId="3130076306" sldId="341"/>
        </pc:sldMkLst>
        <pc:spChg chg="mod">
          <ac:chgData name="Sandra Haugas" userId="0b67bf5a-0bf1-4534-b7be-f5367c3f9dc9" providerId="ADAL" clId="{0E8F5A5A-44B9-44B2-95E0-09F1870BCF74}" dt="2024-11-30T18:33:26.896" v="431" actId="20577"/>
          <ac:spMkLst>
            <pc:docMk/>
            <pc:sldMk cId="3130076306" sldId="341"/>
            <ac:spMk id="7" creationId="{E705F0B3-9FF8-E48D-3B2A-D49B9EA93C16}"/>
          </ac:spMkLst>
        </pc:spChg>
      </pc:sldChg>
      <pc:sldChg chg="modSp mod">
        <pc:chgData name="Sandra Haugas" userId="0b67bf5a-0bf1-4534-b7be-f5367c3f9dc9" providerId="ADAL" clId="{0E8F5A5A-44B9-44B2-95E0-09F1870BCF74}" dt="2024-11-30T18:33:32.259" v="433" actId="20577"/>
        <pc:sldMkLst>
          <pc:docMk/>
          <pc:sldMk cId="3759799993" sldId="342"/>
        </pc:sldMkLst>
        <pc:spChg chg="mod">
          <ac:chgData name="Sandra Haugas" userId="0b67bf5a-0bf1-4534-b7be-f5367c3f9dc9" providerId="ADAL" clId="{0E8F5A5A-44B9-44B2-95E0-09F1870BCF74}" dt="2024-11-30T18:33:32.259" v="433" actId="20577"/>
          <ac:spMkLst>
            <pc:docMk/>
            <pc:sldMk cId="3759799993" sldId="342"/>
            <ac:spMk id="7" creationId="{E705F0B3-9FF8-E48D-3B2A-D49B9EA93C16}"/>
          </ac:spMkLst>
        </pc:spChg>
      </pc:sldChg>
    </pc:docChg>
  </pc:docChgLst>
  <pc:docChgLst>
    <pc:chgData name="Sandra Haugas" userId="S::sandra@praxis.ee::0b67bf5a-0bf1-4534-b7be-f5367c3f9dc9" providerId="AD" clId="Web-{A2DBE931-2042-2715-A379-DEFC07DE5C74}"/>
    <pc:docChg chg="modSld">
      <pc:chgData name="Sandra Haugas" userId="S::sandra@praxis.ee::0b67bf5a-0bf1-4534-b7be-f5367c3f9dc9" providerId="AD" clId="Web-{A2DBE931-2042-2715-A379-DEFC07DE5C74}" dt="2024-12-02T11:59:54.753" v="0"/>
      <pc:docMkLst>
        <pc:docMk/>
      </pc:docMkLst>
      <pc:sldChg chg="delSp">
        <pc:chgData name="Sandra Haugas" userId="S::sandra@praxis.ee::0b67bf5a-0bf1-4534-b7be-f5367c3f9dc9" providerId="AD" clId="Web-{A2DBE931-2042-2715-A379-DEFC07DE5C74}" dt="2024-12-02T11:59:54.753" v="0"/>
        <pc:sldMkLst>
          <pc:docMk/>
          <pc:sldMk cId="1885188167" sldId="283"/>
        </pc:sldMkLst>
      </pc:sldChg>
    </pc:docChg>
  </pc:docChgLst>
  <pc:docChgLst>
    <pc:chgData name="Katre Pall" userId="S::katre@praxis.ee::c4f08f19-21f7-45cd-a9ae-3fe6493b977f" providerId="AD" clId="Web-{9B41ACB1-58CE-140B-3D11-224C8D57ABC0}"/>
    <pc:docChg chg="modSld">
      <pc:chgData name="Katre Pall" userId="S::katre@praxis.ee::c4f08f19-21f7-45cd-a9ae-3fe6493b977f" providerId="AD" clId="Web-{9B41ACB1-58CE-140B-3D11-224C8D57ABC0}" dt="2024-12-02T12:18:33.101" v="22" actId="20577"/>
      <pc:docMkLst>
        <pc:docMk/>
      </pc:docMkLst>
      <pc:sldChg chg="modSp">
        <pc:chgData name="Katre Pall" userId="S::katre@praxis.ee::c4f08f19-21f7-45cd-a9ae-3fe6493b977f" providerId="AD" clId="Web-{9B41ACB1-58CE-140B-3D11-224C8D57ABC0}" dt="2024-12-02T12:18:33.101" v="22" actId="20577"/>
        <pc:sldMkLst>
          <pc:docMk/>
          <pc:sldMk cId="4105980777" sldId="335"/>
        </pc:sldMkLst>
        <pc:spChg chg="mod">
          <ac:chgData name="Katre Pall" userId="S::katre@praxis.ee::c4f08f19-21f7-45cd-a9ae-3fe6493b977f" providerId="AD" clId="Web-{9B41ACB1-58CE-140B-3D11-224C8D57ABC0}" dt="2024-12-02T12:18:33.101" v="22" actId="20577"/>
          <ac:spMkLst>
            <pc:docMk/>
            <pc:sldMk cId="4105980777" sldId="335"/>
            <ac:spMk id="9" creationId="{8E1ED542-06BF-6237-528B-CFE5740E810D}"/>
          </ac:spMkLst>
        </pc:spChg>
      </pc:sldChg>
    </pc:docChg>
  </pc:docChgLst>
  <pc:docChgLst>
    <pc:chgData name="Anni Kurmiste" userId="S::anni@praxis.ee::da85bba6-00ba-4724-8d7a-725a669a2041" providerId="AD" clId="Web-{000CF8EC-BA3D-9A6A-3F89-426BE8877056}"/>
    <pc:docChg chg="modSld">
      <pc:chgData name="Anni Kurmiste" userId="S::anni@praxis.ee::da85bba6-00ba-4724-8d7a-725a669a2041" providerId="AD" clId="Web-{000CF8EC-BA3D-9A6A-3F89-426BE8877056}" dt="2024-12-02T11:27:11.226" v="8" actId="20577"/>
      <pc:docMkLst>
        <pc:docMk/>
      </pc:docMkLst>
      <pc:sldChg chg="modSp">
        <pc:chgData name="Anni Kurmiste" userId="S::anni@praxis.ee::da85bba6-00ba-4724-8d7a-725a669a2041" providerId="AD" clId="Web-{000CF8EC-BA3D-9A6A-3F89-426BE8877056}" dt="2024-12-02T11:27:11.226" v="8" actId="20577"/>
        <pc:sldMkLst>
          <pc:docMk/>
          <pc:sldMk cId="2605610446" sldId="294"/>
        </pc:sldMkLst>
        <pc:spChg chg="mod">
          <ac:chgData name="Anni Kurmiste" userId="S::anni@praxis.ee::da85bba6-00ba-4724-8d7a-725a669a2041" providerId="AD" clId="Web-{000CF8EC-BA3D-9A6A-3F89-426BE8877056}" dt="2024-12-02T11:27:11.226" v="8" actId="20577"/>
          <ac:spMkLst>
            <pc:docMk/>
            <pc:sldMk cId="2605610446" sldId="294"/>
            <ac:spMk id="8" creationId="{BE59F613-B9D2-E2BC-03B5-8AE145ACDDAA}"/>
          </ac:spMkLst>
        </pc:spChg>
      </pc:sldChg>
      <pc:sldChg chg="modSp">
        <pc:chgData name="Anni Kurmiste" userId="S::anni@praxis.ee::da85bba6-00ba-4724-8d7a-725a669a2041" providerId="AD" clId="Web-{000CF8EC-BA3D-9A6A-3F89-426BE8877056}" dt="2024-12-02T11:27:04.444" v="2" actId="20577"/>
        <pc:sldMkLst>
          <pc:docMk/>
          <pc:sldMk cId="3114605819" sldId="322"/>
        </pc:sldMkLst>
        <pc:spChg chg="mod">
          <ac:chgData name="Anni Kurmiste" userId="S::anni@praxis.ee::da85bba6-00ba-4724-8d7a-725a669a2041" providerId="AD" clId="Web-{000CF8EC-BA3D-9A6A-3F89-426BE8877056}" dt="2024-12-02T11:27:04.444" v="2" actId="20577"/>
          <ac:spMkLst>
            <pc:docMk/>
            <pc:sldMk cId="3114605819" sldId="322"/>
            <ac:spMk id="9" creationId="{8E1ED542-06BF-6237-528B-CFE5740E810D}"/>
          </ac:spMkLst>
        </pc:spChg>
      </pc:sldChg>
      <pc:sldChg chg="modSp">
        <pc:chgData name="Anni Kurmiste" userId="S::anni@praxis.ee::da85bba6-00ba-4724-8d7a-725a669a2041" providerId="AD" clId="Web-{000CF8EC-BA3D-9A6A-3F89-426BE8877056}" dt="2024-12-02T11:26:49.835" v="0" actId="20577"/>
        <pc:sldMkLst>
          <pc:docMk/>
          <pc:sldMk cId="963067117" sldId="337"/>
        </pc:sldMkLst>
        <pc:spChg chg="mod">
          <ac:chgData name="Anni Kurmiste" userId="S::anni@praxis.ee::da85bba6-00ba-4724-8d7a-725a669a2041" providerId="AD" clId="Web-{000CF8EC-BA3D-9A6A-3F89-426BE8877056}" dt="2024-12-02T11:26:49.835" v="0" actId="20577"/>
          <ac:spMkLst>
            <pc:docMk/>
            <pc:sldMk cId="963067117" sldId="337"/>
            <ac:spMk id="9" creationId="{8E1ED542-06BF-6237-528B-CFE5740E810D}"/>
          </ac:spMkLst>
        </pc:spChg>
      </pc:sldChg>
    </pc:docChg>
  </pc:docChgLst>
  <pc:docChgLst>
    <pc:chgData name="Sandra Haugas" userId="S::sandra@praxis.ee::0b67bf5a-0bf1-4534-b7be-f5367c3f9dc9" providerId="AD" clId="Web-{A225A307-D426-D864-DD4E-42369AAD929B}"/>
    <pc:docChg chg="addSld delSld modSld sldOrd">
      <pc:chgData name="Sandra Haugas" userId="S::sandra@praxis.ee::0b67bf5a-0bf1-4534-b7be-f5367c3f9dc9" providerId="AD" clId="Web-{A225A307-D426-D864-DD4E-42369AAD929B}" dt="2024-12-03T17:22:45.436" v="650" actId="20577"/>
      <pc:docMkLst>
        <pc:docMk/>
      </pc:docMkLst>
      <pc:sldChg chg="modSp">
        <pc:chgData name="Sandra Haugas" userId="S::sandra@praxis.ee::0b67bf5a-0bf1-4534-b7be-f5367c3f9dc9" providerId="AD" clId="Web-{A225A307-D426-D864-DD4E-42369AAD929B}" dt="2024-12-03T13:29:46.101" v="10" actId="20577"/>
        <pc:sldMkLst>
          <pc:docMk/>
          <pc:sldMk cId="788937200" sldId="257"/>
        </pc:sldMkLst>
        <pc:spChg chg="mod">
          <ac:chgData name="Sandra Haugas" userId="S::sandra@praxis.ee::0b67bf5a-0bf1-4534-b7be-f5367c3f9dc9" providerId="AD" clId="Web-{A225A307-D426-D864-DD4E-42369AAD929B}" dt="2024-12-03T13:29:46.101" v="10" actId="20577"/>
          <ac:spMkLst>
            <pc:docMk/>
            <pc:sldMk cId="788937200" sldId="257"/>
            <ac:spMk id="2" creationId="{5C9DB892-E6D0-0730-F9D1-81FCDC0AF5F1}"/>
          </ac:spMkLst>
        </pc:spChg>
      </pc:sldChg>
      <pc:sldChg chg="addSp modSp ord">
        <pc:chgData name="Sandra Haugas" userId="S::sandra@praxis.ee::0b67bf5a-0bf1-4534-b7be-f5367c3f9dc9" providerId="AD" clId="Web-{A225A307-D426-D864-DD4E-42369AAD929B}" dt="2024-12-03T16:25:49.334" v="551" actId="20577"/>
        <pc:sldMkLst>
          <pc:docMk/>
          <pc:sldMk cId="1885188167" sldId="283"/>
        </pc:sldMkLst>
      </pc:sldChg>
      <pc:sldChg chg="modSp">
        <pc:chgData name="Sandra Haugas" userId="S::sandra@praxis.ee::0b67bf5a-0bf1-4534-b7be-f5367c3f9dc9" providerId="AD" clId="Web-{A225A307-D426-D864-DD4E-42369AAD929B}" dt="2024-12-03T17:00:41.846" v="567" actId="20577"/>
        <pc:sldMkLst>
          <pc:docMk/>
          <pc:sldMk cId="1544176035" sldId="332"/>
        </pc:sldMkLst>
        <pc:spChg chg="mod">
          <ac:chgData name="Sandra Haugas" userId="S::sandra@praxis.ee::0b67bf5a-0bf1-4534-b7be-f5367c3f9dc9" providerId="AD" clId="Web-{A225A307-D426-D864-DD4E-42369AAD929B}" dt="2024-12-03T17:00:41.846" v="567" actId="20577"/>
          <ac:spMkLst>
            <pc:docMk/>
            <pc:sldMk cId="1544176035" sldId="332"/>
            <ac:spMk id="9" creationId="{8E1ED542-06BF-6237-528B-CFE5740E810D}"/>
          </ac:spMkLst>
        </pc:spChg>
      </pc:sldChg>
      <pc:sldChg chg="modSp">
        <pc:chgData name="Sandra Haugas" userId="S::sandra@praxis.ee::0b67bf5a-0bf1-4534-b7be-f5367c3f9dc9" providerId="AD" clId="Web-{A225A307-D426-D864-DD4E-42369AAD929B}" dt="2024-12-03T17:16:30.725" v="581" actId="20577"/>
        <pc:sldMkLst>
          <pc:docMk/>
          <pc:sldMk cId="3671772883" sldId="333"/>
        </pc:sldMkLst>
        <pc:spChg chg="mod">
          <ac:chgData name="Sandra Haugas" userId="S::sandra@praxis.ee::0b67bf5a-0bf1-4534-b7be-f5367c3f9dc9" providerId="AD" clId="Web-{A225A307-D426-D864-DD4E-42369AAD929B}" dt="2024-12-03T17:16:30.725" v="581" actId="20577"/>
          <ac:spMkLst>
            <pc:docMk/>
            <pc:sldMk cId="3671772883" sldId="333"/>
            <ac:spMk id="9" creationId="{8E1ED542-06BF-6237-528B-CFE5740E810D}"/>
          </ac:spMkLst>
        </pc:spChg>
      </pc:sldChg>
      <pc:sldChg chg="modSp">
        <pc:chgData name="Sandra Haugas" userId="S::sandra@praxis.ee::0b67bf5a-0bf1-4534-b7be-f5367c3f9dc9" providerId="AD" clId="Web-{A225A307-D426-D864-DD4E-42369AAD929B}" dt="2024-12-03T17:17:56.148" v="583" actId="1076"/>
        <pc:sldMkLst>
          <pc:docMk/>
          <pc:sldMk cId="3237424221" sldId="336"/>
        </pc:sldMkLst>
        <pc:spChg chg="mod">
          <ac:chgData name="Sandra Haugas" userId="S::sandra@praxis.ee::0b67bf5a-0bf1-4534-b7be-f5367c3f9dc9" providerId="AD" clId="Web-{A225A307-D426-D864-DD4E-42369AAD929B}" dt="2024-12-03T17:17:53.086" v="582" actId="1076"/>
          <ac:spMkLst>
            <pc:docMk/>
            <pc:sldMk cId="3237424221" sldId="336"/>
            <ac:spMk id="7" creationId="{E705F0B3-9FF8-E48D-3B2A-D49B9EA93C16}"/>
          </ac:spMkLst>
        </pc:spChg>
        <pc:spChg chg="mod">
          <ac:chgData name="Sandra Haugas" userId="S::sandra@praxis.ee::0b67bf5a-0bf1-4534-b7be-f5367c3f9dc9" providerId="AD" clId="Web-{A225A307-D426-D864-DD4E-42369AAD929B}" dt="2024-12-03T17:17:56.148" v="583" actId="1076"/>
          <ac:spMkLst>
            <pc:docMk/>
            <pc:sldMk cId="3237424221" sldId="336"/>
            <ac:spMk id="9" creationId="{8E1ED542-06BF-6237-528B-CFE5740E810D}"/>
          </ac:spMkLst>
        </pc:spChg>
      </pc:sldChg>
      <pc:sldChg chg="add del replId">
        <pc:chgData name="Sandra Haugas" userId="S::sandra@praxis.ee::0b67bf5a-0bf1-4534-b7be-f5367c3f9dc9" providerId="AD" clId="Web-{A225A307-D426-D864-DD4E-42369AAD929B}" dt="2024-12-03T13:30:12.039" v="12"/>
        <pc:sldMkLst>
          <pc:docMk/>
          <pc:sldMk cId="455500944" sldId="343"/>
        </pc:sldMkLst>
      </pc:sldChg>
      <pc:sldChg chg="modSp add ord replId">
        <pc:chgData name="Sandra Haugas" userId="S::sandra@praxis.ee::0b67bf5a-0bf1-4534-b7be-f5367c3f9dc9" providerId="AD" clId="Web-{A225A307-D426-D864-DD4E-42369AAD929B}" dt="2024-12-03T17:22:45.436" v="650" actId="20577"/>
        <pc:sldMkLst>
          <pc:docMk/>
          <pc:sldMk cId="3053876882" sldId="343"/>
        </pc:sldMkLst>
        <pc:spChg chg="mod">
          <ac:chgData name="Sandra Haugas" userId="S::sandra@praxis.ee::0b67bf5a-0bf1-4534-b7be-f5367c3f9dc9" providerId="AD" clId="Web-{A225A307-D426-D864-DD4E-42369AAD929B}" dt="2024-12-03T13:41:13.925" v="64" actId="20577"/>
          <ac:spMkLst>
            <pc:docMk/>
            <pc:sldMk cId="3053876882" sldId="343"/>
            <ac:spMk id="7" creationId="{E705F0B3-9FF8-E48D-3B2A-D49B9EA93C16}"/>
          </ac:spMkLst>
        </pc:spChg>
        <pc:spChg chg="mod">
          <ac:chgData name="Sandra Haugas" userId="S::sandra@praxis.ee::0b67bf5a-0bf1-4534-b7be-f5367c3f9dc9" providerId="AD" clId="Web-{A225A307-D426-D864-DD4E-42369AAD929B}" dt="2024-12-03T17:22:45.436" v="650" actId="20577"/>
          <ac:spMkLst>
            <pc:docMk/>
            <pc:sldMk cId="3053876882" sldId="343"/>
            <ac:spMk id="8" creationId="{BE59F613-B9D2-E2BC-03B5-8AE145ACDDAA}"/>
          </ac:spMkLst>
        </pc:spChg>
      </pc:sldChg>
    </pc:docChg>
  </pc:docChgLst>
  <pc:docChgLst>
    <pc:chgData name="Katre Pall" userId="c4f08f19-21f7-45cd-a9ae-3fe6493b977f" providerId="ADAL" clId="{C1BF4146-407A-4F22-9D42-20D8890E8E6E}"/>
    <pc:docChg chg="undo custSel modSld">
      <pc:chgData name="Katre Pall" userId="c4f08f19-21f7-45cd-a9ae-3fe6493b977f" providerId="ADAL" clId="{C1BF4146-407A-4F22-9D42-20D8890E8E6E}" dt="2024-12-02T12:34:37.914" v="84"/>
      <pc:docMkLst>
        <pc:docMk/>
      </pc:docMkLst>
      <pc:sldChg chg="modSp mod">
        <pc:chgData name="Katre Pall" userId="c4f08f19-21f7-45cd-a9ae-3fe6493b977f" providerId="ADAL" clId="{C1BF4146-407A-4F22-9D42-20D8890E8E6E}" dt="2024-12-02T12:27:42.180" v="59" actId="20577"/>
        <pc:sldMkLst>
          <pc:docMk/>
          <pc:sldMk cId="4105980777" sldId="335"/>
        </pc:sldMkLst>
        <pc:spChg chg="mod">
          <ac:chgData name="Katre Pall" userId="c4f08f19-21f7-45cd-a9ae-3fe6493b977f" providerId="ADAL" clId="{C1BF4146-407A-4F22-9D42-20D8890E8E6E}" dt="2024-12-02T12:27:42.180" v="59" actId="20577"/>
          <ac:spMkLst>
            <pc:docMk/>
            <pc:sldMk cId="4105980777" sldId="335"/>
            <ac:spMk id="9" creationId="{8E1ED542-06BF-6237-528B-CFE5740E810D}"/>
          </ac:spMkLst>
        </pc:spChg>
      </pc:sldChg>
      <pc:sldChg chg="modSp mod">
        <pc:chgData name="Katre Pall" userId="c4f08f19-21f7-45cd-a9ae-3fe6493b977f" providerId="ADAL" clId="{C1BF4146-407A-4F22-9D42-20D8890E8E6E}" dt="2024-12-02T12:34:37.914" v="84"/>
        <pc:sldMkLst>
          <pc:docMk/>
          <pc:sldMk cId="3237424221" sldId="336"/>
        </pc:sldMkLst>
        <pc:spChg chg="mod">
          <ac:chgData name="Katre Pall" userId="c4f08f19-21f7-45cd-a9ae-3fe6493b977f" providerId="ADAL" clId="{C1BF4146-407A-4F22-9D42-20D8890E8E6E}" dt="2024-12-02T12:34:37.914" v="84"/>
          <ac:spMkLst>
            <pc:docMk/>
            <pc:sldMk cId="3237424221" sldId="336"/>
            <ac:spMk id="9" creationId="{8E1ED542-06BF-6237-528B-CFE5740E810D}"/>
          </ac:spMkLst>
        </pc:spChg>
      </pc:sldChg>
    </pc:docChg>
  </pc:docChgLst>
  <pc:docChgLst>
    <pc:chgData name="Sandra Haugas" userId="S::sandra@praxis.ee::0b67bf5a-0bf1-4534-b7be-f5367c3f9dc9" providerId="AD" clId="Web-{CEE7951B-2F52-5A2B-4D39-1D74F155ED67}"/>
    <pc:docChg chg="addSld modSld sldOrd">
      <pc:chgData name="Sandra Haugas" userId="S::sandra@praxis.ee::0b67bf5a-0bf1-4534-b7be-f5367c3f9dc9" providerId="AD" clId="Web-{CEE7951B-2F52-5A2B-4D39-1D74F155ED67}" dt="2025-01-31T13:36:20.033" v="197" actId="20577"/>
      <pc:docMkLst>
        <pc:docMk/>
      </pc:docMkLst>
      <pc:sldChg chg="modSp">
        <pc:chgData name="Sandra Haugas" userId="S::sandra@praxis.ee::0b67bf5a-0bf1-4534-b7be-f5367c3f9dc9" providerId="AD" clId="Web-{CEE7951B-2F52-5A2B-4D39-1D74F155ED67}" dt="2025-01-31T13:19:21.480" v="27" actId="20577"/>
        <pc:sldMkLst>
          <pc:docMk/>
          <pc:sldMk cId="2540463510" sldId="330"/>
        </pc:sldMkLst>
        <pc:spChg chg="mod">
          <ac:chgData name="Sandra Haugas" userId="S::sandra@praxis.ee::0b67bf5a-0bf1-4534-b7be-f5367c3f9dc9" providerId="AD" clId="Web-{CEE7951B-2F52-5A2B-4D39-1D74F155ED67}" dt="2025-01-31T13:19:21.480" v="27" actId="20577"/>
          <ac:spMkLst>
            <pc:docMk/>
            <pc:sldMk cId="2540463510" sldId="330"/>
            <ac:spMk id="7" creationId="{E705F0B3-9FF8-E48D-3B2A-D49B9EA93C16}"/>
          </ac:spMkLst>
        </pc:spChg>
      </pc:sldChg>
      <pc:sldChg chg="modSp">
        <pc:chgData name="Sandra Haugas" userId="S::sandra@praxis.ee::0b67bf5a-0bf1-4534-b7be-f5367c3f9dc9" providerId="AD" clId="Web-{CEE7951B-2F52-5A2B-4D39-1D74F155ED67}" dt="2025-01-31T13:19:33.324" v="28" actId="20577"/>
        <pc:sldMkLst>
          <pc:docMk/>
          <pc:sldMk cId="1544176035" sldId="332"/>
        </pc:sldMkLst>
        <pc:spChg chg="mod">
          <ac:chgData name="Sandra Haugas" userId="S::sandra@praxis.ee::0b67bf5a-0bf1-4534-b7be-f5367c3f9dc9" providerId="AD" clId="Web-{CEE7951B-2F52-5A2B-4D39-1D74F155ED67}" dt="2025-01-31T13:19:33.324" v="28" actId="20577"/>
          <ac:spMkLst>
            <pc:docMk/>
            <pc:sldMk cId="1544176035" sldId="332"/>
            <ac:spMk id="7" creationId="{E705F0B3-9FF8-E48D-3B2A-D49B9EA93C16}"/>
          </ac:spMkLst>
        </pc:spChg>
      </pc:sldChg>
      <pc:sldChg chg="modSp ord">
        <pc:chgData name="Sandra Haugas" userId="S::sandra@praxis.ee::0b67bf5a-0bf1-4534-b7be-f5367c3f9dc9" providerId="AD" clId="Web-{CEE7951B-2F52-5A2B-4D39-1D74F155ED67}" dt="2025-01-31T13:36:20.033" v="197" actId="20577"/>
        <pc:sldMkLst>
          <pc:docMk/>
          <pc:sldMk cId="3671772883" sldId="333"/>
        </pc:sldMkLst>
        <pc:spChg chg="mod">
          <ac:chgData name="Sandra Haugas" userId="S::sandra@praxis.ee::0b67bf5a-0bf1-4534-b7be-f5367c3f9dc9" providerId="AD" clId="Web-{CEE7951B-2F52-5A2B-4D39-1D74F155ED67}" dt="2025-01-31T13:30:30.213" v="155" actId="20577"/>
          <ac:spMkLst>
            <pc:docMk/>
            <pc:sldMk cId="3671772883" sldId="333"/>
            <ac:spMk id="7" creationId="{E705F0B3-9FF8-E48D-3B2A-D49B9EA93C16}"/>
          </ac:spMkLst>
        </pc:spChg>
        <pc:spChg chg="mod">
          <ac:chgData name="Sandra Haugas" userId="S::sandra@praxis.ee::0b67bf5a-0bf1-4534-b7be-f5367c3f9dc9" providerId="AD" clId="Web-{CEE7951B-2F52-5A2B-4D39-1D74F155ED67}" dt="2025-01-31T13:36:20.033" v="197" actId="20577"/>
          <ac:spMkLst>
            <pc:docMk/>
            <pc:sldMk cId="3671772883" sldId="333"/>
            <ac:spMk id="9" creationId="{8E1ED542-06BF-6237-528B-CFE5740E810D}"/>
          </ac:spMkLst>
        </pc:spChg>
      </pc:sldChg>
      <pc:sldChg chg="modSp">
        <pc:chgData name="Sandra Haugas" userId="S::sandra@praxis.ee::0b67bf5a-0bf1-4534-b7be-f5367c3f9dc9" providerId="AD" clId="Web-{CEE7951B-2F52-5A2B-4D39-1D74F155ED67}" dt="2025-01-31T13:21:09.967" v="63" actId="20577"/>
        <pc:sldMkLst>
          <pc:docMk/>
          <pc:sldMk cId="4105980777" sldId="335"/>
        </pc:sldMkLst>
        <pc:spChg chg="mod">
          <ac:chgData name="Sandra Haugas" userId="S::sandra@praxis.ee::0b67bf5a-0bf1-4534-b7be-f5367c3f9dc9" providerId="AD" clId="Web-{CEE7951B-2F52-5A2B-4D39-1D74F155ED67}" dt="2025-01-31T13:20:50.217" v="61" actId="1076"/>
          <ac:spMkLst>
            <pc:docMk/>
            <pc:sldMk cId="4105980777" sldId="335"/>
            <ac:spMk id="7" creationId="{E705F0B3-9FF8-E48D-3B2A-D49B9EA93C16}"/>
          </ac:spMkLst>
        </pc:spChg>
        <pc:spChg chg="mod">
          <ac:chgData name="Sandra Haugas" userId="S::sandra@praxis.ee::0b67bf5a-0bf1-4534-b7be-f5367c3f9dc9" providerId="AD" clId="Web-{CEE7951B-2F52-5A2B-4D39-1D74F155ED67}" dt="2025-01-31T13:21:09.967" v="63" actId="20577"/>
          <ac:spMkLst>
            <pc:docMk/>
            <pc:sldMk cId="4105980777" sldId="335"/>
            <ac:spMk id="9" creationId="{8E1ED542-06BF-6237-528B-CFE5740E810D}"/>
          </ac:spMkLst>
        </pc:spChg>
      </pc:sldChg>
      <pc:sldChg chg="modSp">
        <pc:chgData name="Sandra Haugas" userId="S::sandra@praxis.ee::0b67bf5a-0bf1-4534-b7be-f5367c3f9dc9" providerId="AD" clId="Web-{CEE7951B-2F52-5A2B-4D39-1D74F155ED67}" dt="2025-01-31T13:21:53.796" v="67" actId="20577"/>
        <pc:sldMkLst>
          <pc:docMk/>
          <pc:sldMk cId="3237424221" sldId="336"/>
        </pc:sldMkLst>
        <pc:spChg chg="mod">
          <ac:chgData name="Sandra Haugas" userId="S::sandra@praxis.ee::0b67bf5a-0bf1-4534-b7be-f5367c3f9dc9" providerId="AD" clId="Web-{CEE7951B-2F52-5A2B-4D39-1D74F155ED67}" dt="2025-01-31T13:21:16.514" v="64" actId="1076"/>
          <ac:spMkLst>
            <pc:docMk/>
            <pc:sldMk cId="3237424221" sldId="336"/>
            <ac:spMk id="7" creationId="{E705F0B3-9FF8-E48D-3B2A-D49B9EA93C16}"/>
          </ac:spMkLst>
        </pc:spChg>
        <pc:spChg chg="mod">
          <ac:chgData name="Sandra Haugas" userId="S::sandra@praxis.ee::0b67bf5a-0bf1-4534-b7be-f5367c3f9dc9" providerId="AD" clId="Web-{CEE7951B-2F52-5A2B-4D39-1D74F155ED67}" dt="2025-01-31T13:21:53.796" v="67" actId="20577"/>
          <ac:spMkLst>
            <pc:docMk/>
            <pc:sldMk cId="3237424221" sldId="336"/>
            <ac:spMk id="9" creationId="{8E1ED542-06BF-6237-528B-CFE5740E810D}"/>
          </ac:spMkLst>
        </pc:spChg>
      </pc:sldChg>
      <pc:sldChg chg="modSp">
        <pc:chgData name="Sandra Haugas" userId="S::sandra@praxis.ee::0b67bf5a-0bf1-4534-b7be-f5367c3f9dc9" providerId="AD" clId="Web-{CEE7951B-2F52-5A2B-4D39-1D74F155ED67}" dt="2025-01-31T13:25:48.942" v="111" actId="1076"/>
        <pc:sldMkLst>
          <pc:docMk/>
          <pc:sldMk cId="3954146931" sldId="338"/>
        </pc:sldMkLst>
        <pc:spChg chg="mod">
          <ac:chgData name="Sandra Haugas" userId="S::sandra@praxis.ee::0b67bf5a-0bf1-4534-b7be-f5367c3f9dc9" providerId="AD" clId="Web-{CEE7951B-2F52-5A2B-4D39-1D74F155ED67}" dt="2025-01-31T13:25:45.520" v="110" actId="1076"/>
          <ac:spMkLst>
            <pc:docMk/>
            <pc:sldMk cId="3954146931" sldId="338"/>
            <ac:spMk id="7" creationId="{E705F0B3-9FF8-E48D-3B2A-D49B9EA93C16}"/>
          </ac:spMkLst>
        </pc:spChg>
        <pc:spChg chg="mod">
          <ac:chgData name="Sandra Haugas" userId="S::sandra@praxis.ee::0b67bf5a-0bf1-4534-b7be-f5367c3f9dc9" providerId="AD" clId="Web-{CEE7951B-2F52-5A2B-4D39-1D74F155ED67}" dt="2025-01-31T13:25:48.942" v="111" actId="1076"/>
          <ac:spMkLst>
            <pc:docMk/>
            <pc:sldMk cId="3954146931" sldId="338"/>
            <ac:spMk id="9" creationId="{8E1ED542-06BF-6237-528B-CFE5740E810D}"/>
          </ac:spMkLst>
        </pc:spChg>
      </pc:sldChg>
      <pc:sldChg chg="modSp">
        <pc:chgData name="Sandra Haugas" userId="S::sandra@praxis.ee::0b67bf5a-0bf1-4534-b7be-f5367c3f9dc9" providerId="AD" clId="Web-{CEE7951B-2F52-5A2B-4D39-1D74F155ED67}" dt="2025-01-31T13:25:37.004" v="109" actId="1076"/>
        <pc:sldMkLst>
          <pc:docMk/>
          <pc:sldMk cId="768817993" sldId="339"/>
        </pc:sldMkLst>
        <pc:spChg chg="mod">
          <ac:chgData name="Sandra Haugas" userId="S::sandra@praxis.ee::0b67bf5a-0bf1-4534-b7be-f5367c3f9dc9" providerId="AD" clId="Web-{CEE7951B-2F52-5A2B-4D39-1D74F155ED67}" dt="2025-01-31T13:25:37.004" v="109" actId="1076"/>
          <ac:spMkLst>
            <pc:docMk/>
            <pc:sldMk cId="768817993" sldId="339"/>
            <ac:spMk id="7" creationId="{E705F0B3-9FF8-E48D-3B2A-D49B9EA93C16}"/>
          </ac:spMkLst>
        </pc:spChg>
        <pc:spChg chg="mod">
          <ac:chgData name="Sandra Haugas" userId="S::sandra@praxis.ee::0b67bf5a-0bf1-4534-b7be-f5367c3f9dc9" providerId="AD" clId="Web-{CEE7951B-2F52-5A2B-4D39-1D74F155ED67}" dt="2025-01-31T13:25:33.644" v="108" actId="1076"/>
          <ac:spMkLst>
            <pc:docMk/>
            <pc:sldMk cId="768817993" sldId="339"/>
            <ac:spMk id="9" creationId="{8E1ED542-06BF-6237-528B-CFE5740E810D}"/>
          </ac:spMkLst>
        </pc:spChg>
      </pc:sldChg>
      <pc:sldChg chg="modSp">
        <pc:chgData name="Sandra Haugas" userId="S::sandra@praxis.ee::0b67bf5a-0bf1-4534-b7be-f5367c3f9dc9" providerId="AD" clId="Web-{CEE7951B-2F52-5A2B-4D39-1D74F155ED67}" dt="2025-01-31T13:28:01.319" v="143" actId="20577"/>
        <pc:sldMkLst>
          <pc:docMk/>
          <pc:sldMk cId="3130076306" sldId="341"/>
        </pc:sldMkLst>
        <pc:spChg chg="mod">
          <ac:chgData name="Sandra Haugas" userId="S::sandra@praxis.ee::0b67bf5a-0bf1-4534-b7be-f5367c3f9dc9" providerId="AD" clId="Web-{CEE7951B-2F52-5A2B-4D39-1D74F155ED67}" dt="2025-01-31T13:26:52.271" v="112" actId="1076"/>
          <ac:spMkLst>
            <pc:docMk/>
            <pc:sldMk cId="3130076306" sldId="341"/>
            <ac:spMk id="7" creationId="{E705F0B3-9FF8-E48D-3B2A-D49B9EA93C16}"/>
          </ac:spMkLst>
        </pc:spChg>
        <pc:spChg chg="mod">
          <ac:chgData name="Sandra Haugas" userId="S::sandra@praxis.ee::0b67bf5a-0bf1-4534-b7be-f5367c3f9dc9" providerId="AD" clId="Web-{CEE7951B-2F52-5A2B-4D39-1D74F155ED67}" dt="2025-01-31T13:28:01.319" v="143" actId="20577"/>
          <ac:spMkLst>
            <pc:docMk/>
            <pc:sldMk cId="3130076306" sldId="341"/>
            <ac:spMk id="9" creationId="{8E1ED542-06BF-6237-528B-CFE5740E810D}"/>
          </ac:spMkLst>
        </pc:spChg>
      </pc:sldChg>
      <pc:sldChg chg="modSp">
        <pc:chgData name="Sandra Haugas" userId="S::sandra@praxis.ee::0b67bf5a-0bf1-4534-b7be-f5367c3f9dc9" providerId="AD" clId="Web-{CEE7951B-2F52-5A2B-4D39-1D74F155ED67}" dt="2025-01-31T13:28:11.601" v="145" actId="1076"/>
        <pc:sldMkLst>
          <pc:docMk/>
          <pc:sldMk cId="3759799993" sldId="342"/>
        </pc:sldMkLst>
        <pc:spChg chg="mod">
          <ac:chgData name="Sandra Haugas" userId="S::sandra@praxis.ee::0b67bf5a-0bf1-4534-b7be-f5367c3f9dc9" providerId="AD" clId="Web-{CEE7951B-2F52-5A2B-4D39-1D74F155ED67}" dt="2025-01-31T13:28:08.101" v="144" actId="1076"/>
          <ac:spMkLst>
            <pc:docMk/>
            <pc:sldMk cId="3759799993" sldId="342"/>
            <ac:spMk id="7" creationId="{E705F0B3-9FF8-E48D-3B2A-D49B9EA93C16}"/>
          </ac:spMkLst>
        </pc:spChg>
        <pc:spChg chg="mod">
          <ac:chgData name="Sandra Haugas" userId="S::sandra@praxis.ee::0b67bf5a-0bf1-4534-b7be-f5367c3f9dc9" providerId="AD" clId="Web-{CEE7951B-2F52-5A2B-4D39-1D74F155ED67}" dt="2025-01-31T13:28:11.601" v="145" actId="1076"/>
          <ac:spMkLst>
            <pc:docMk/>
            <pc:sldMk cId="3759799993" sldId="342"/>
            <ac:spMk id="9" creationId="{8E1ED542-06BF-6237-528B-CFE5740E810D}"/>
          </ac:spMkLst>
        </pc:spChg>
      </pc:sldChg>
      <pc:sldChg chg="modSp add ord replId">
        <pc:chgData name="Sandra Haugas" userId="S::sandra@praxis.ee::0b67bf5a-0bf1-4534-b7be-f5367c3f9dc9" providerId="AD" clId="Web-{CEE7951B-2F52-5A2B-4D39-1D74F155ED67}" dt="2025-01-31T13:34:14.905" v="180" actId="20577"/>
        <pc:sldMkLst>
          <pc:docMk/>
          <pc:sldMk cId="16495722" sldId="344"/>
        </pc:sldMkLst>
        <pc:spChg chg="mod">
          <ac:chgData name="Sandra Haugas" userId="S::sandra@praxis.ee::0b67bf5a-0bf1-4534-b7be-f5367c3f9dc9" providerId="AD" clId="Web-{CEE7951B-2F52-5A2B-4D39-1D74F155ED67}" dt="2025-01-31T13:30:24.478" v="154" actId="20577"/>
          <ac:spMkLst>
            <pc:docMk/>
            <pc:sldMk cId="16495722" sldId="344"/>
            <ac:spMk id="7" creationId="{F3D062FA-9C4A-BC38-8996-7F1623360199}"/>
          </ac:spMkLst>
        </pc:spChg>
        <pc:spChg chg="mod">
          <ac:chgData name="Sandra Haugas" userId="S::sandra@praxis.ee::0b67bf5a-0bf1-4534-b7be-f5367c3f9dc9" providerId="AD" clId="Web-{CEE7951B-2F52-5A2B-4D39-1D74F155ED67}" dt="2025-01-31T13:34:14.905" v="180" actId="20577"/>
          <ac:spMkLst>
            <pc:docMk/>
            <pc:sldMk cId="16495722" sldId="344"/>
            <ac:spMk id="9" creationId="{AC66BB72-A674-91AE-6FB3-D7A3DBF6432D}"/>
          </ac:spMkLst>
        </pc:spChg>
      </pc:sldChg>
      <pc:sldChg chg="add replId">
        <pc:chgData name="Sandra Haugas" userId="S::sandra@praxis.ee::0b67bf5a-0bf1-4534-b7be-f5367c3f9dc9" providerId="AD" clId="Web-{CEE7951B-2F52-5A2B-4D39-1D74F155ED67}" dt="2025-01-31T13:30:05.072" v="151"/>
        <pc:sldMkLst>
          <pc:docMk/>
          <pc:sldMk cId="2179468192" sldId="345"/>
        </pc:sldMkLst>
      </pc:sldChg>
    </pc:docChg>
  </pc:docChgLst>
  <pc:docChgLst>
    <pc:chgData name="Miriam Lehari" userId="S::miriam@praxis.ee::818945b8-c58a-4137-a36e-82b3bb796844" providerId="AD" clId="Web-{7A3E5B5C-7B1A-3A58-5117-D29AED5F5F8F}"/>
    <pc:docChg chg="modSld">
      <pc:chgData name="Miriam Lehari" userId="S::miriam@praxis.ee::818945b8-c58a-4137-a36e-82b3bb796844" providerId="AD" clId="Web-{7A3E5B5C-7B1A-3A58-5117-D29AED5F5F8F}" dt="2025-01-10T15:42:42.838" v="122" actId="20577"/>
      <pc:docMkLst>
        <pc:docMk/>
      </pc:docMkLst>
      <pc:sldChg chg="modSp">
        <pc:chgData name="Miriam Lehari" userId="S::miriam@praxis.ee::818945b8-c58a-4137-a36e-82b3bb796844" providerId="AD" clId="Web-{7A3E5B5C-7B1A-3A58-5117-D29AED5F5F8F}" dt="2025-01-10T15:36:50.462" v="31" actId="20577"/>
        <pc:sldMkLst>
          <pc:docMk/>
          <pc:sldMk cId="4105980777" sldId="335"/>
        </pc:sldMkLst>
        <pc:spChg chg="mod">
          <ac:chgData name="Miriam Lehari" userId="S::miriam@praxis.ee::818945b8-c58a-4137-a36e-82b3bb796844" providerId="AD" clId="Web-{7A3E5B5C-7B1A-3A58-5117-D29AED5F5F8F}" dt="2025-01-10T15:36:50.462" v="31" actId="20577"/>
          <ac:spMkLst>
            <pc:docMk/>
            <pc:sldMk cId="4105980777" sldId="335"/>
            <ac:spMk id="9" creationId="{8E1ED542-06BF-6237-528B-CFE5740E810D}"/>
          </ac:spMkLst>
        </pc:spChg>
      </pc:sldChg>
      <pc:sldChg chg="modSp">
        <pc:chgData name="Miriam Lehari" userId="S::miriam@praxis.ee::818945b8-c58a-4137-a36e-82b3bb796844" providerId="AD" clId="Web-{7A3E5B5C-7B1A-3A58-5117-D29AED5F5F8F}" dt="2025-01-10T15:42:42.838" v="122" actId="20577"/>
        <pc:sldMkLst>
          <pc:docMk/>
          <pc:sldMk cId="3237424221" sldId="336"/>
        </pc:sldMkLst>
        <pc:spChg chg="mod">
          <ac:chgData name="Miriam Lehari" userId="S::miriam@praxis.ee::818945b8-c58a-4137-a36e-82b3bb796844" providerId="AD" clId="Web-{7A3E5B5C-7B1A-3A58-5117-D29AED5F5F8F}" dt="2025-01-10T15:42:42.838" v="122" actId="20577"/>
          <ac:spMkLst>
            <pc:docMk/>
            <pc:sldMk cId="3237424221" sldId="336"/>
            <ac:spMk id="9" creationId="{8E1ED542-06BF-6237-528B-CFE5740E810D}"/>
          </ac:spMkLst>
        </pc:spChg>
      </pc:sldChg>
    </pc:docChg>
  </pc:docChgLst>
  <pc:docChgLst>
    <pc:chgData name="Miriam Lehari" userId="S::miriam@praxis.ee::818945b8-c58a-4137-a36e-82b3bb796844" providerId="AD" clId="Web-{D8CDB3B0-249E-5482-E419-A3667FB2F123}"/>
    <pc:docChg chg="modSld">
      <pc:chgData name="Miriam Lehari" userId="S::miriam@praxis.ee::818945b8-c58a-4137-a36e-82b3bb796844" providerId="AD" clId="Web-{D8CDB3B0-249E-5482-E419-A3667FB2F123}" dt="2024-12-02T13:31:58.009" v="27" actId="20577"/>
      <pc:docMkLst>
        <pc:docMk/>
      </pc:docMkLst>
      <pc:sldChg chg="modSp">
        <pc:chgData name="Miriam Lehari" userId="S::miriam@praxis.ee::818945b8-c58a-4137-a36e-82b3bb796844" providerId="AD" clId="Web-{D8CDB3B0-249E-5482-E419-A3667FB2F123}" dt="2024-12-02T13:31:58.009" v="27" actId="20577"/>
        <pc:sldMkLst>
          <pc:docMk/>
          <pc:sldMk cId="4105980777" sldId="335"/>
        </pc:sldMkLst>
        <pc:spChg chg="mod">
          <ac:chgData name="Miriam Lehari" userId="S::miriam@praxis.ee::818945b8-c58a-4137-a36e-82b3bb796844" providerId="AD" clId="Web-{D8CDB3B0-249E-5482-E419-A3667FB2F123}" dt="2024-12-02T13:31:58.009" v="27" actId="20577"/>
          <ac:spMkLst>
            <pc:docMk/>
            <pc:sldMk cId="4105980777" sldId="335"/>
            <ac:spMk id="9" creationId="{8E1ED542-06BF-6237-528B-CFE5740E810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a:extLst>
              <a:ext uri="{FF2B5EF4-FFF2-40B4-BE49-F238E27FC236}">
                <a16:creationId xmlns:a16="http://schemas.microsoft.com/office/drawing/2014/main" id="{88614759-AC00-888F-8FBB-BDE7EE3D76B0}"/>
              </a:ext>
            </a:extLst>
          </p:cNvPr>
          <p:cNvSpPr>
            <a:spLocks noGrp="1"/>
          </p:cNvSpPr>
          <p:nvPr>
            <p:ph type="hdr" sz="quarter"/>
          </p:nvPr>
        </p:nvSpPr>
        <p:spPr>
          <a:xfrm>
            <a:off x="0" y="1"/>
            <a:ext cx="4308422" cy="341701"/>
          </a:xfrm>
          <a:prstGeom prst="rect">
            <a:avLst/>
          </a:prstGeom>
        </p:spPr>
        <p:txBody>
          <a:bodyPr vert="horz" lIns="91440" tIns="45720" rIns="91440" bIns="45720" rtlCol="0"/>
          <a:lstStyle>
            <a:lvl1pPr algn="l">
              <a:defRPr sz="1200"/>
            </a:lvl1pPr>
          </a:lstStyle>
          <a:p>
            <a:endParaRPr lang="et-EE"/>
          </a:p>
        </p:txBody>
      </p:sp>
      <p:sp>
        <p:nvSpPr>
          <p:cNvPr id="3" name="Kuupäeva kohatäide 2">
            <a:extLst>
              <a:ext uri="{FF2B5EF4-FFF2-40B4-BE49-F238E27FC236}">
                <a16:creationId xmlns:a16="http://schemas.microsoft.com/office/drawing/2014/main" id="{E33D59EC-1428-CE7F-5ACD-7C333F4B411D}"/>
              </a:ext>
            </a:extLst>
          </p:cNvPr>
          <p:cNvSpPr>
            <a:spLocks noGrp="1"/>
          </p:cNvSpPr>
          <p:nvPr>
            <p:ph type="dt" sz="quarter" idx="1"/>
          </p:nvPr>
        </p:nvSpPr>
        <p:spPr>
          <a:xfrm>
            <a:off x="5631790" y="1"/>
            <a:ext cx="4308422" cy="341701"/>
          </a:xfrm>
          <a:prstGeom prst="rect">
            <a:avLst/>
          </a:prstGeom>
        </p:spPr>
        <p:txBody>
          <a:bodyPr vert="horz" lIns="91440" tIns="45720" rIns="91440" bIns="45720" rtlCol="0"/>
          <a:lstStyle>
            <a:lvl1pPr algn="r">
              <a:defRPr sz="1200"/>
            </a:lvl1pPr>
          </a:lstStyle>
          <a:p>
            <a:fld id="{7FE2CC7E-E71C-4D31-B207-C1ACCAF32242}" type="datetimeFigureOut">
              <a:rPr lang="et-EE" smtClean="0"/>
              <a:t>31.01.2025</a:t>
            </a:fld>
            <a:endParaRPr lang="et-EE"/>
          </a:p>
        </p:txBody>
      </p:sp>
      <p:sp>
        <p:nvSpPr>
          <p:cNvPr id="4" name="Jaluse kohatäide 3">
            <a:extLst>
              <a:ext uri="{FF2B5EF4-FFF2-40B4-BE49-F238E27FC236}">
                <a16:creationId xmlns:a16="http://schemas.microsoft.com/office/drawing/2014/main" id="{540A2F0B-D550-5DBE-E73B-5C8823E9D46F}"/>
              </a:ext>
            </a:extLst>
          </p:cNvPr>
          <p:cNvSpPr>
            <a:spLocks noGrp="1"/>
          </p:cNvSpPr>
          <p:nvPr>
            <p:ph type="ftr" sz="quarter" idx="2"/>
          </p:nvPr>
        </p:nvSpPr>
        <p:spPr>
          <a:xfrm>
            <a:off x="0" y="6468675"/>
            <a:ext cx="4308422" cy="341700"/>
          </a:xfrm>
          <a:prstGeom prst="rect">
            <a:avLst/>
          </a:prstGeom>
        </p:spPr>
        <p:txBody>
          <a:bodyPr vert="horz" lIns="91440" tIns="45720" rIns="91440" bIns="45720" rtlCol="0" anchor="b"/>
          <a:lstStyle>
            <a:lvl1pPr algn="l">
              <a:defRPr sz="1200"/>
            </a:lvl1pPr>
          </a:lstStyle>
          <a:p>
            <a:endParaRPr lang="et-EE"/>
          </a:p>
        </p:txBody>
      </p:sp>
      <p:sp>
        <p:nvSpPr>
          <p:cNvPr id="5" name="Slaidinumbri kohatäide 4">
            <a:extLst>
              <a:ext uri="{FF2B5EF4-FFF2-40B4-BE49-F238E27FC236}">
                <a16:creationId xmlns:a16="http://schemas.microsoft.com/office/drawing/2014/main" id="{3AAB6CF0-3BDC-DF4C-C204-56CED78977AC}"/>
              </a:ext>
            </a:extLst>
          </p:cNvPr>
          <p:cNvSpPr>
            <a:spLocks noGrp="1"/>
          </p:cNvSpPr>
          <p:nvPr>
            <p:ph type="sldNum" sz="quarter" idx="3"/>
          </p:nvPr>
        </p:nvSpPr>
        <p:spPr>
          <a:xfrm>
            <a:off x="5631790" y="6468675"/>
            <a:ext cx="4308422" cy="341700"/>
          </a:xfrm>
          <a:prstGeom prst="rect">
            <a:avLst/>
          </a:prstGeom>
        </p:spPr>
        <p:txBody>
          <a:bodyPr vert="horz" lIns="91440" tIns="45720" rIns="91440" bIns="45720" rtlCol="0" anchor="b"/>
          <a:lstStyle>
            <a:lvl1pPr algn="r">
              <a:defRPr sz="1200"/>
            </a:lvl1pPr>
          </a:lstStyle>
          <a:p>
            <a:fld id="{6D413426-1321-47C2-96A7-1598CC2AA72F}" type="slidenum">
              <a:rPr lang="et-EE" smtClean="0"/>
              <a:t>‹#›</a:t>
            </a:fld>
            <a:endParaRPr lang="et-EE"/>
          </a:p>
        </p:txBody>
      </p:sp>
    </p:spTree>
    <p:extLst>
      <p:ext uri="{BB962C8B-B14F-4D97-AF65-F5344CB8AC3E}">
        <p14:creationId xmlns:p14="http://schemas.microsoft.com/office/powerpoint/2010/main" val="3664980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4308422" cy="342096"/>
          </a:xfrm>
          <a:prstGeom prst="rect">
            <a:avLst/>
          </a:prstGeom>
        </p:spPr>
        <p:txBody>
          <a:bodyPr vert="horz" lIns="91440" tIns="45720" rIns="91440" bIns="45720" rtlCol="0"/>
          <a:lstStyle>
            <a:lvl1pPr algn="l">
              <a:defRPr sz="1200"/>
            </a:lvl1pPr>
          </a:lstStyle>
          <a:p>
            <a:endParaRPr lang="et-EE"/>
          </a:p>
        </p:txBody>
      </p:sp>
      <p:sp>
        <p:nvSpPr>
          <p:cNvPr id="3" name="Kuupäeva kohatäide 2"/>
          <p:cNvSpPr>
            <a:spLocks noGrp="1"/>
          </p:cNvSpPr>
          <p:nvPr>
            <p:ph type="dt" idx="1"/>
          </p:nvPr>
        </p:nvSpPr>
        <p:spPr>
          <a:xfrm>
            <a:off x="5632365" y="0"/>
            <a:ext cx="4308422" cy="342096"/>
          </a:xfrm>
          <a:prstGeom prst="rect">
            <a:avLst/>
          </a:prstGeom>
        </p:spPr>
        <p:txBody>
          <a:bodyPr vert="horz" lIns="91440" tIns="45720" rIns="91440" bIns="45720" rtlCol="0"/>
          <a:lstStyle>
            <a:lvl1pPr algn="r">
              <a:defRPr sz="1200"/>
            </a:lvl1pPr>
          </a:lstStyle>
          <a:p>
            <a:fld id="{EBE19F60-79B1-48F1-B8FA-A57DEDD62488}" type="datetimeFigureOut">
              <a:rPr lang="et-EE" smtClean="0"/>
              <a:t>31.01.2025</a:t>
            </a:fld>
            <a:endParaRPr lang="et-EE"/>
          </a:p>
        </p:txBody>
      </p:sp>
      <p:sp>
        <p:nvSpPr>
          <p:cNvPr id="4" name="Slaidi pildi kohatäide 3"/>
          <p:cNvSpPr>
            <a:spLocks noGrp="1" noRot="1" noChangeAspect="1"/>
          </p:cNvSpPr>
          <p:nvPr>
            <p:ph type="sldImg" idx="2"/>
          </p:nvPr>
        </p:nvSpPr>
        <p:spPr>
          <a:xfrm>
            <a:off x="2927350" y="850900"/>
            <a:ext cx="4087813" cy="2298700"/>
          </a:xfrm>
          <a:prstGeom prst="rect">
            <a:avLst/>
          </a:prstGeom>
          <a:noFill/>
          <a:ln w="12700">
            <a:solidFill>
              <a:prstClr val="black"/>
            </a:solidFill>
          </a:ln>
        </p:spPr>
        <p:txBody>
          <a:bodyPr vert="horz" lIns="91440" tIns="45720" rIns="91440" bIns="45720" rtlCol="0" anchor="ctr"/>
          <a:lstStyle/>
          <a:p>
            <a:endParaRPr lang="et-EE"/>
          </a:p>
        </p:txBody>
      </p:sp>
      <p:sp>
        <p:nvSpPr>
          <p:cNvPr id="5" name="Märkmete kohatäide 4"/>
          <p:cNvSpPr>
            <a:spLocks noGrp="1"/>
          </p:cNvSpPr>
          <p:nvPr>
            <p:ph type="body" sz="quarter" idx="3"/>
          </p:nvPr>
        </p:nvSpPr>
        <p:spPr>
          <a:xfrm>
            <a:off x="994252" y="3277494"/>
            <a:ext cx="7954010" cy="2681585"/>
          </a:xfrm>
          <a:prstGeom prst="rect">
            <a:avLst/>
          </a:prstGeom>
        </p:spPr>
        <p:txBody>
          <a:bodyPr vert="horz" lIns="91440" tIns="45720" rIns="91440" bIns="45720" rtlCol="0"/>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6" name="Jaluse kohatäide 5"/>
          <p:cNvSpPr>
            <a:spLocks noGrp="1"/>
          </p:cNvSpPr>
          <p:nvPr>
            <p:ph type="ftr" sz="quarter" idx="4"/>
          </p:nvPr>
        </p:nvSpPr>
        <p:spPr>
          <a:xfrm>
            <a:off x="0" y="6468281"/>
            <a:ext cx="4308422" cy="342095"/>
          </a:xfrm>
          <a:prstGeom prst="rect">
            <a:avLst/>
          </a:prstGeom>
        </p:spPr>
        <p:txBody>
          <a:bodyPr vert="horz" lIns="91440" tIns="45720" rIns="91440" bIns="45720" rtlCol="0" anchor="b"/>
          <a:lstStyle>
            <a:lvl1pPr algn="l">
              <a:defRPr sz="1200"/>
            </a:lvl1pPr>
          </a:lstStyle>
          <a:p>
            <a:endParaRPr lang="et-EE"/>
          </a:p>
        </p:txBody>
      </p:sp>
      <p:sp>
        <p:nvSpPr>
          <p:cNvPr id="7" name="Slaidinumbri kohatäide 6"/>
          <p:cNvSpPr>
            <a:spLocks noGrp="1"/>
          </p:cNvSpPr>
          <p:nvPr>
            <p:ph type="sldNum" sz="quarter" idx="5"/>
          </p:nvPr>
        </p:nvSpPr>
        <p:spPr>
          <a:xfrm>
            <a:off x="5632365" y="6468281"/>
            <a:ext cx="4308422" cy="342095"/>
          </a:xfrm>
          <a:prstGeom prst="rect">
            <a:avLst/>
          </a:prstGeom>
        </p:spPr>
        <p:txBody>
          <a:bodyPr vert="horz" lIns="91440" tIns="45720" rIns="91440" bIns="45720" rtlCol="0" anchor="b"/>
          <a:lstStyle>
            <a:lvl1pPr algn="r">
              <a:defRPr sz="1200"/>
            </a:lvl1pPr>
          </a:lstStyle>
          <a:p>
            <a:fld id="{1A1E3863-0160-4780-ACC1-2E7E3A84585E}" type="slidenum">
              <a:rPr lang="et-EE" smtClean="0"/>
              <a:t>‹#›</a:t>
            </a:fld>
            <a:endParaRPr lang="et-EE"/>
          </a:p>
        </p:txBody>
      </p:sp>
    </p:spTree>
    <p:extLst>
      <p:ext uri="{BB962C8B-B14F-4D97-AF65-F5344CB8AC3E}">
        <p14:creationId xmlns:p14="http://schemas.microsoft.com/office/powerpoint/2010/main" val="1770957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a:t>
            </a:fld>
            <a:endParaRPr lang="et-EE"/>
          </a:p>
        </p:txBody>
      </p:sp>
    </p:spTree>
    <p:extLst>
      <p:ext uri="{BB962C8B-B14F-4D97-AF65-F5344CB8AC3E}">
        <p14:creationId xmlns:p14="http://schemas.microsoft.com/office/powerpoint/2010/main" val="1368377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2D65A-CB0E-8F48-7F97-EAD6A15C2394}"/>
            </a:ext>
          </a:extLst>
        </p:cNvPr>
        <p:cNvGrpSpPr/>
        <p:nvPr/>
      </p:nvGrpSpPr>
      <p:grpSpPr>
        <a:xfrm>
          <a:off x="0" y="0"/>
          <a:ext cx="0" cy="0"/>
          <a:chOff x="0" y="0"/>
          <a:chExt cx="0" cy="0"/>
        </a:xfrm>
      </p:grpSpPr>
      <p:sp>
        <p:nvSpPr>
          <p:cNvPr id="2" name="Slaidi pildi kohatäide 1">
            <a:extLst>
              <a:ext uri="{FF2B5EF4-FFF2-40B4-BE49-F238E27FC236}">
                <a16:creationId xmlns:a16="http://schemas.microsoft.com/office/drawing/2014/main" id="{689D7958-3897-7A18-DA72-2F7B86EF37F2}"/>
              </a:ext>
            </a:extLst>
          </p:cNvPr>
          <p:cNvSpPr>
            <a:spLocks noGrp="1" noRot="1" noChangeAspect="1"/>
          </p:cNvSpPr>
          <p:nvPr>
            <p:ph type="sldImg"/>
          </p:nvPr>
        </p:nvSpPr>
        <p:spPr/>
      </p:sp>
      <p:sp>
        <p:nvSpPr>
          <p:cNvPr id="3" name="Märkmete kohatäide 2">
            <a:extLst>
              <a:ext uri="{FF2B5EF4-FFF2-40B4-BE49-F238E27FC236}">
                <a16:creationId xmlns:a16="http://schemas.microsoft.com/office/drawing/2014/main" id="{0FAC31D3-E72C-910C-C7FB-3C304FCFB724}"/>
              </a:ext>
            </a:extLst>
          </p:cNvPr>
          <p:cNvSpPr>
            <a:spLocks noGrp="1"/>
          </p:cNvSpPr>
          <p:nvPr>
            <p:ph type="body" idx="1"/>
          </p:nvPr>
        </p:nvSpPr>
        <p:spPr/>
        <p:txBody>
          <a:bodyPr/>
          <a:lstStyle/>
          <a:p>
            <a:endParaRPr lang="et-EE"/>
          </a:p>
        </p:txBody>
      </p:sp>
      <p:sp>
        <p:nvSpPr>
          <p:cNvPr id="4" name="Slaidinumbri kohatäide 3">
            <a:extLst>
              <a:ext uri="{FF2B5EF4-FFF2-40B4-BE49-F238E27FC236}">
                <a16:creationId xmlns:a16="http://schemas.microsoft.com/office/drawing/2014/main" id="{27B4B138-5148-E8CB-161D-E21B7EBD4DCF}"/>
              </a:ext>
            </a:extLst>
          </p:cNvPr>
          <p:cNvSpPr>
            <a:spLocks noGrp="1"/>
          </p:cNvSpPr>
          <p:nvPr>
            <p:ph type="sldNum" sz="quarter" idx="5"/>
          </p:nvPr>
        </p:nvSpPr>
        <p:spPr/>
        <p:txBody>
          <a:bodyPr/>
          <a:lstStyle/>
          <a:p>
            <a:fld id="{1A1E3863-0160-4780-ACC1-2E7E3A84585E}" type="slidenum">
              <a:rPr lang="et-EE" smtClean="0"/>
              <a:t>10</a:t>
            </a:fld>
            <a:endParaRPr lang="et-EE"/>
          </a:p>
        </p:txBody>
      </p:sp>
    </p:spTree>
    <p:extLst>
      <p:ext uri="{BB962C8B-B14F-4D97-AF65-F5344CB8AC3E}">
        <p14:creationId xmlns:p14="http://schemas.microsoft.com/office/powerpoint/2010/main" val="1270963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11</a:t>
            </a:fld>
            <a:endParaRPr lang="et-EE"/>
          </a:p>
        </p:txBody>
      </p:sp>
    </p:spTree>
    <p:extLst>
      <p:ext uri="{BB962C8B-B14F-4D97-AF65-F5344CB8AC3E}">
        <p14:creationId xmlns:p14="http://schemas.microsoft.com/office/powerpoint/2010/main" val="2114193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12</a:t>
            </a:fld>
            <a:endParaRPr lang="et-EE"/>
          </a:p>
        </p:txBody>
      </p:sp>
    </p:spTree>
    <p:extLst>
      <p:ext uri="{BB962C8B-B14F-4D97-AF65-F5344CB8AC3E}">
        <p14:creationId xmlns:p14="http://schemas.microsoft.com/office/powerpoint/2010/main" val="516424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13</a:t>
            </a:fld>
            <a:endParaRPr lang="et-EE"/>
          </a:p>
        </p:txBody>
      </p:sp>
    </p:spTree>
    <p:extLst>
      <p:ext uri="{BB962C8B-B14F-4D97-AF65-F5344CB8AC3E}">
        <p14:creationId xmlns:p14="http://schemas.microsoft.com/office/powerpoint/2010/main" val="3409452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14</a:t>
            </a:fld>
            <a:endParaRPr lang="et-EE"/>
          </a:p>
        </p:txBody>
      </p:sp>
    </p:spTree>
    <p:extLst>
      <p:ext uri="{BB962C8B-B14F-4D97-AF65-F5344CB8AC3E}">
        <p14:creationId xmlns:p14="http://schemas.microsoft.com/office/powerpoint/2010/main" val="3281625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15</a:t>
            </a:fld>
            <a:endParaRPr lang="et-EE"/>
          </a:p>
        </p:txBody>
      </p:sp>
    </p:spTree>
    <p:extLst>
      <p:ext uri="{BB962C8B-B14F-4D97-AF65-F5344CB8AC3E}">
        <p14:creationId xmlns:p14="http://schemas.microsoft.com/office/powerpoint/2010/main" val="2011148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16</a:t>
            </a:fld>
            <a:endParaRPr lang="et-EE"/>
          </a:p>
        </p:txBody>
      </p:sp>
    </p:spTree>
    <p:extLst>
      <p:ext uri="{BB962C8B-B14F-4D97-AF65-F5344CB8AC3E}">
        <p14:creationId xmlns:p14="http://schemas.microsoft.com/office/powerpoint/2010/main" val="730446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17</a:t>
            </a:fld>
            <a:endParaRPr lang="et-EE"/>
          </a:p>
        </p:txBody>
      </p:sp>
    </p:spTree>
    <p:extLst>
      <p:ext uri="{BB962C8B-B14F-4D97-AF65-F5344CB8AC3E}">
        <p14:creationId xmlns:p14="http://schemas.microsoft.com/office/powerpoint/2010/main" val="1027681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18</a:t>
            </a:fld>
            <a:endParaRPr lang="et-EE"/>
          </a:p>
        </p:txBody>
      </p:sp>
    </p:spTree>
    <p:extLst>
      <p:ext uri="{BB962C8B-B14F-4D97-AF65-F5344CB8AC3E}">
        <p14:creationId xmlns:p14="http://schemas.microsoft.com/office/powerpoint/2010/main" val="4129629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19</a:t>
            </a:fld>
            <a:endParaRPr lang="et-EE"/>
          </a:p>
        </p:txBody>
      </p:sp>
    </p:spTree>
    <p:extLst>
      <p:ext uri="{BB962C8B-B14F-4D97-AF65-F5344CB8AC3E}">
        <p14:creationId xmlns:p14="http://schemas.microsoft.com/office/powerpoint/2010/main" val="2044957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2</a:t>
            </a:fld>
            <a:endParaRPr lang="et-EE"/>
          </a:p>
        </p:txBody>
      </p:sp>
    </p:spTree>
    <p:extLst>
      <p:ext uri="{BB962C8B-B14F-4D97-AF65-F5344CB8AC3E}">
        <p14:creationId xmlns:p14="http://schemas.microsoft.com/office/powerpoint/2010/main" val="150397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3</a:t>
            </a:fld>
            <a:endParaRPr lang="et-EE"/>
          </a:p>
        </p:txBody>
      </p:sp>
    </p:spTree>
    <p:extLst>
      <p:ext uri="{BB962C8B-B14F-4D97-AF65-F5344CB8AC3E}">
        <p14:creationId xmlns:p14="http://schemas.microsoft.com/office/powerpoint/2010/main" val="352964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4</a:t>
            </a:fld>
            <a:endParaRPr lang="et-EE"/>
          </a:p>
        </p:txBody>
      </p:sp>
    </p:spTree>
    <p:extLst>
      <p:ext uri="{BB962C8B-B14F-4D97-AF65-F5344CB8AC3E}">
        <p14:creationId xmlns:p14="http://schemas.microsoft.com/office/powerpoint/2010/main" val="19738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5</a:t>
            </a:fld>
            <a:endParaRPr lang="et-EE"/>
          </a:p>
        </p:txBody>
      </p:sp>
    </p:spTree>
    <p:extLst>
      <p:ext uri="{BB962C8B-B14F-4D97-AF65-F5344CB8AC3E}">
        <p14:creationId xmlns:p14="http://schemas.microsoft.com/office/powerpoint/2010/main" val="1876388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F5096-12F9-0D28-27A9-3D6FAB65D218}"/>
            </a:ext>
          </a:extLst>
        </p:cNvPr>
        <p:cNvGrpSpPr/>
        <p:nvPr/>
      </p:nvGrpSpPr>
      <p:grpSpPr>
        <a:xfrm>
          <a:off x="0" y="0"/>
          <a:ext cx="0" cy="0"/>
          <a:chOff x="0" y="0"/>
          <a:chExt cx="0" cy="0"/>
        </a:xfrm>
      </p:grpSpPr>
      <p:sp>
        <p:nvSpPr>
          <p:cNvPr id="2" name="Slaidi pildi kohatäide 1">
            <a:extLst>
              <a:ext uri="{FF2B5EF4-FFF2-40B4-BE49-F238E27FC236}">
                <a16:creationId xmlns:a16="http://schemas.microsoft.com/office/drawing/2014/main" id="{18E88FE5-9814-92D1-5333-907EB279FC8D}"/>
              </a:ext>
            </a:extLst>
          </p:cNvPr>
          <p:cNvSpPr>
            <a:spLocks noGrp="1" noRot="1" noChangeAspect="1"/>
          </p:cNvSpPr>
          <p:nvPr>
            <p:ph type="sldImg"/>
          </p:nvPr>
        </p:nvSpPr>
        <p:spPr/>
      </p:sp>
      <p:sp>
        <p:nvSpPr>
          <p:cNvPr id="3" name="Märkmete kohatäide 2">
            <a:extLst>
              <a:ext uri="{FF2B5EF4-FFF2-40B4-BE49-F238E27FC236}">
                <a16:creationId xmlns:a16="http://schemas.microsoft.com/office/drawing/2014/main" id="{65879666-7F51-F5CC-8E76-1D4A52A6AA8C}"/>
              </a:ext>
            </a:extLst>
          </p:cNvPr>
          <p:cNvSpPr>
            <a:spLocks noGrp="1"/>
          </p:cNvSpPr>
          <p:nvPr>
            <p:ph type="body" idx="1"/>
          </p:nvPr>
        </p:nvSpPr>
        <p:spPr/>
        <p:txBody>
          <a:bodyPr/>
          <a:lstStyle/>
          <a:p>
            <a:endParaRPr lang="et-EE"/>
          </a:p>
        </p:txBody>
      </p:sp>
      <p:sp>
        <p:nvSpPr>
          <p:cNvPr id="4" name="Slaidinumbri kohatäide 3">
            <a:extLst>
              <a:ext uri="{FF2B5EF4-FFF2-40B4-BE49-F238E27FC236}">
                <a16:creationId xmlns:a16="http://schemas.microsoft.com/office/drawing/2014/main" id="{F762CC6E-E7AC-3D94-5A41-2C05797E8B9A}"/>
              </a:ext>
            </a:extLst>
          </p:cNvPr>
          <p:cNvSpPr>
            <a:spLocks noGrp="1"/>
          </p:cNvSpPr>
          <p:nvPr>
            <p:ph type="sldNum" sz="quarter" idx="5"/>
          </p:nvPr>
        </p:nvSpPr>
        <p:spPr/>
        <p:txBody>
          <a:bodyPr/>
          <a:lstStyle/>
          <a:p>
            <a:fld id="{1A1E3863-0160-4780-ACC1-2E7E3A84585E}" type="slidenum">
              <a:rPr lang="et-EE" smtClean="0"/>
              <a:t>6</a:t>
            </a:fld>
            <a:endParaRPr lang="et-EE"/>
          </a:p>
        </p:txBody>
      </p:sp>
    </p:spTree>
    <p:extLst>
      <p:ext uri="{BB962C8B-B14F-4D97-AF65-F5344CB8AC3E}">
        <p14:creationId xmlns:p14="http://schemas.microsoft.com/office/powerpoint/2010/main" val="394203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7</a:t>
            </a:fld>
            <a:endParaRPr lang="et-EE"/>
          </a:p>
        </p:txBody>
      </p:sp>
    </p:spTree>
    <p:extLst>
      <p:ext uri="{BB962C8B-B14F-4D97-AF65-F5344CB8AC3E}">
        <p14:creationId xmlns:p14="http://schemas.microsoft.com/office/powerpoint/2010/main" val="366448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8</a:t>
            </a:fld>
            <a:endParaRPr lang="et-EE"/>
          </a:p>
        </p:txBody>
      </p:sp>
    </p:spTree>
    <p:extLst>
      <p:ext uri="{BB962C8B-B14F-4D97-AF65-F5344CB8AC3E}">
        <p14:creationId xmlns:p14="http://schemas.microsoft.com/office/powerpoint/2010/main" val="3539716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9</a:t>
            </a:fld>
            <a:endParaRPr lang="et-EE"/>
          </a:p>
        </p:txBody>
      </p:sp>
    </p:spTree>
    <p:extLst>
      <p:ext uri="{BB962C8B-B14F-4D97-AF65-F5344CB8AC3E}">
        <p14:creationId xmlns:p14="http://schemas.microsoft.com/office/powerpoint/2010/main" val="3238784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4472808-1259-0A5D-09C2-3C61E04CD809}"/>
              </a:ext>
            </a:extLst>
          </p:cNvPr>
          <p:cNvSpPr>
            <a:spLocks noGrp="1"/>
          </p:cNvSpPr>
          <p:nvPr>
            <p:ph type="title" hasCustomPrompt="1"/>
          </p:nvPr>
        </p:nvSpPr>
        <p:spPr>
          <a:xfrm>
            <a:off x="838200" y="998538"/>
            <a:ext cx="10515600" cy="2852737"/>
          </a:xfrm>
        </p:spPr>
        <p:txBody>
          <a:bodyPr anchor="b"/>
          <a:lstStyle>
            <a:lvl1pPr>
              <a:defRPr sz="6000">
                <a:solidFill>
                  <a:schemeClr val="accent2"/>
                </a:solidFill>
              </a:defRPr>
            </a:lvl1pPr>
          </a:lstStyle>
          <a:p>
            <a:r>
              <a:rPr lang="et-EE"/>
              <a:t>Kirjuta siia pealkiri</a:t>
            </a:r>
          </a:p>
        </p:txBody>
      </p:sp>
      <p:sp>
        <p:nvSpPr>
          <p:cNvPr id="3" name="Teksti kohatäide 2">
            <a:extLst>
              <a:ext uri="{FF2B5EF4-FFF2-40B4-BE49-F238E27FC236}">
                <a16:creationId xmlns:a16="http://schemas.microsoft.com/office/drawing/2014/main" id="{924CA88F-F585-62F9-56EC-C12453922159}"/>
              </a:ext>
            </a:extLst>
          </p:cNvPr>
          <p:cNvSpPr>
            <a:spLocks noGrp="1"/>
          </p:cNvSpPr>
          <p:nvPr>
            <p:ph type="body" idx="1"/>
          </p:nvPr>
        </p:nvSpPr>
        <p:spPr>
          <a:xfrm>
            <a:off x="831850" y="4186238"/>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t-EE"/>
              <a:t>Klõpsake juhteksemplari tekstilaadide redigeerimiseks</a:t>
            </a:r>
          </a:p>
        </p:txBody>
      </p:sp>
      <p:sp>
        <p:nvSpPr>
          <p:cNvPr id="4" name="Kuupäeva kohatäide 3">
            <a:extLst>
              <a:ext uri="{FF2B5EF4-FFF2-40B4-BE49-F238E27FC236}">
                <a16:creationId xmlns:a16="http://schemas.microsoft.com/office/drawing/2014/main" id="{E6E65689-E372-3A34-5261-C88CB266F5B4}"/>
              </a:ext>
            </a:extLst>
          </p:cNvPr>
          <p:cNvSpPr>
            <a:spLocks noGrp="1"/>
          </p:cNvSpPr>
          <p:nvPr>
            <p:ph type="dt" sz="half" idx="10"/>
          </p:nvPr>
        </p:nvSpPr>
        <p:spPr/>
        <p:txBody>
          <a:bodyPr/>
          <a:lstStyle/>
          <a:p>
            <a:fld id="{2B72B1CB-6C89-43DE-8230-950EA583C3FE}" type="datetime1">
              <a:rPr lang="et-EE" smtClean="0"/>
              <a:t>31.01.2025</a:t>
            </a:fld>
            <a:endParaRPr lang="et-EE"/>
          </a:p>
        </p:txBody>
      </p:sp>
      <p:sp>
        <p:nvSpPr>
          <p:cNvPr id="5" name="Jaluse kohatäide 4">
            <a:extLst>
              <a:ext uri="{FF2B5EF4-FFF2-40B4-BE49-F238E27FC236}">
                <a16:creationId xmlns:a16="http://schemas.microsoft.com/office/drawing/2014/main" id="{8A2777F5-BE6F-E7AB-BBEF-940A44C8D0E5}"/>
              </a:ext>
            </a:extLst>
          </p:cNvPr>
          <p:cNvSpPr>
            <a:spLocks noGrp="1"/>
          </p:cNvSpPr>
          <p:nvPr>
            <p:ph type="ftr" sz="quarter" idx="11"/>
          </p:nvPr>
        </p:nvSpPr>
        <p:spPr>
          <a:xfrm>
            <a:off x="4633546" y="6187588"/>
            <a:ext cx="3276600" cy="681037"/>
          </a:xfrm>
        </p:spPr>
        <p:txBody>
          <a:bodyPr/>
          <a:lstStyle/>
          <a:p>
            <a:r>
              <a:rPr lang="et-EE"/>
              <a:t>PRAXIS | MÕTTEKODA</a:t>
            </a:r>
          </a:p>
        </p:txBody>
      </p:sp>
      <p:sp>
        <p:nvSpPr>
          <p:cNvPr id="6" name="Slaidinumbri kohatäide 5">
            <a:extLst>
              <a:ext uri="{FF2B5EF4-FFF2-40B4-BE49-F238E27FC236}">
                <a16:creationId xmlns:a16="http://schemas.microsoft.com/office/drawing/2014/main" id="{2A5F6B68-BA24-FF54-EB88-1A8078B8F4AE}"/>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12991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Kuupäeva kohatäide 1">
            <a:extLst>
              <a:ext uri="{FF2B5EF4-FFF2-40B4-BE49-F238E27FC236}">
                <a16:creationId xmlns:a16="http://schemas.microsoft.com/office/drawing/2014/main" id="{ACC7598D-E5C4-3F5F-681D-E98A45803460}"/>
              </a:ext>
            </a:extLst>
          </p:cNvPr>
          <p:cNvSpPr>
            <a:spLocks noGrp="1"/>
          </p:cNvSpPr>
          <p:nvPr>
            <p:ph type="dt" sz="half" idx="10"/>
          </p:nvPr>
        </p:nvSpPr>
        <p:spPr/>
        <p:txBody>
          <a:bodyPr/>
          <a:lstStyle/>
          <a:p>
            <a:fld id="{D5617F94-48C9-453E-A939-062428927846}" type="datetime1">
              <a:rPr lang="et-EE" smtClean="0"/>
              <a:t>31.01.2025</a:t>
            </a:fld>
            <a:endParaRPr lang="et-EE"/>
          </a:p>
        </p:txBody>
      </p:sp>
      <p:sp>
        <p:nvSpPr>
          <p:cNvPr id="3" name="Jaluse kohatäide 2">
            <a:extLst>
              <a:ext uri="{FF2B5EF4-FFF2-40B4-BE49-F238E27FC236}">
                <a16:creationId xmlns:a16="http://schemas.microsoft.com/office/drawing/2014/main" id="{94BD7D4C-6D77-CAEB-66ED-F66B7CDE0C90}"/>
              </a:ext>
            </a:extLst>
          </p:cNvPr>
          <p:cNvSpPr>
            <a:spLocks noGrp="1"/>
          </p:cNvSpPr>
          <p:nvPr>
            <p:ph type="ftr" sz="quarter" idx="11"/>
          </p:nvPr>
        </p:nvSpPr>
        <p:spPr/>
        <p:txBody>
          <a:bodyPr/>
          <a:lstStyle/>
          <a:p>
            <a:r>
              <a:rPr lang="et-EE"/>
              <a:t>PRAXIS | MÕTTEKODA</a:t>
            </a:r>
          </a:p>
        </p:txBody>
      </p:sp>
      <p:sp>
        <p:nvSpPr>
          <p:cNvPr id="4" name="Slaidinumbri kohatäide 3">
            <a:extLst>
              <a:ext uri="{FF2B5EF4-FFF2-40B4-BE49-F238E27FC236}">
                <a16:creationId xmlns:a16="http://schemas.microsoft.com/office/drawing/2014/main" id="{34B0A20E-4A38-1006-C5BB-8A0960AB4421}"/>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2951520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F347E36-3D08-0A00-6723-17A17F7C830C}"/>
              </a:ext>
            </a:extLst>
          </p:cNvPr>
          <p:cNvSpPr>
            <a:spLocks noGrp="1"/>
          </p:cNvSpPr>
          <p:nvPr>
            <p:ph type="title"/>
          </p:nvPr>
        </p:nvSpPr>
        <p:spPr/>
        <p:txBody>
          <a:bodyPr/>
          <a:lstStyle/>
          <a:p>
            <a:r>
              <a:rPr lang="et-EE"/>
              <a:t>Klõpsake juhteksemplari pealkirja laadi redigeerimiseks</a:t>
            </a:r>
          </a:p>
        </p:txBody>
      </p:sp>
      <p:sp>
        <p:nvSpPr>
          <p:cNvPr id="3" name="Kuupäeva kohatäide 2">
            <a:extLst>
              <a:ext uri="{FF2B5EF4-FFF2-40B4-BE49-F238E27FC236}">
                <a16:creationId xmlns:a16="http://schemas.microsoft.com/office/drawing/2014/main" id="{2D4F3D8F-D2B3-4E10-A720-46C841063B9F}"/>
              </a:ext>
            </a:extLst>
          </p:cNvPr>
          <p:cNvSpPr>
            <a:spLocks noGrp="1"/>
          </p:cNvSpPr>
          <p:nvPr>
            <p:ph type="dt" sz="half" idx="10"/>
          </p:nvPr>
        </p:nvSpPr>
        <p:spPr/>
        <p:txBody>
          <a:bodyPr/>
          <a:lstStyle/>
          <a:p>
            <a:fld id="{E73C5904-ADB6-488B-BE3F-60B5C8699CBA}" type="datetime1">
              <a:rPr lang="et-EE" smtClean="0"/>
              <a:t>31.01.2025</a:t>
            </a:fld>
            <a:endParaRPr lang="et-EE"/>
          </a:p>
        </p:txBody>
      </p:sp>
      <p:sp>
        <p:nvSpPr>
          <p:cNvPr id="4" name="Jaluse kohatäide 3">
            <a:extLst>
              <a:ext uri="{FF2B5EF4-FFF2-40B4-BE49-F238E27FC236}">
                <a16:creationId xmlns:a16="http://schemas.microsoft.com/office/drawing/2014/main" id="{1B52C62A-1F37-2820-84B8-BCA6A17D6FC1}"/>
              </a:ext>
            </a:extLst>
          </p:cNvPr>
          <p:cNvSpPr>
            <a:spLocks noGrp="1"/>
          </p:cNvSpPr>
          <p:nvPr>
            <p:ph type="ftr" sz="quarter" idx="11"/>
          </p:nvPr>
        </p:nvSpPr>
        <p:spPr/>
        <p:txBody>
          <a:bodyPr/>
          <a:lstStyle/>
          <a:p>
            <a:r>
              <a:rPr lang="et-EE"/>
              <a:t>PRAXIS | MÕTTEKODA</a:t>
            </a:r>
          </a:p>
        </p:txBody>
      </p:sp>
      <p:sp>
        <p:nvSpPr>
          <p:cNvPr id="5" name="Slaidinumbri kohatäide 4">
            <a:extLst>
              <a:ext uri="{FF2B5EF4-FFF2-40B4-BE49-F238E27FC236}">
                <a16:creationId xmlns:a16="http://schemas.microsoft.com/office/drawing/2014/main" id="{4BA2350C-4004-7590-47D5-9E0FE95A8D98}"/>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944184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itelslai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C607EEAD-E29B-505C-821C-9C8238A634D5}"/>
              </a:ext>
            </a:extLst>
          </p:cNvPr>
          <p:cNvSpPr>
            <a:spLocks noGrp="1"/>
          </p:cNvSpPr>
          <p:nvPr>
            <p:ph type="ctrTitle"/>
          </p:nvPr>
        </p:nvSpPr>
        <p:spPr>
          <a:xfrm>
            <a:off x="1524000" y="1122363"/>
            <a:ext cx="9144000" cy="2387600"/>
          </a:xfrm>
        </p:spPr>
        <p:txBody>
          <a:bodyPr anchor="b"/>
          <a:lstStyle>
            <a:lvl1pPr algn="ctr">
              <a:defRPr sz="6000"/>
            </a:lvl1pPr>
          </a:lstStyle>
          <a:p>
            <a:r>
              <a:rPr lang="et-EE"/>
              <a:t>Klõpsake juhteksemplari pealkirja laadi redigeerimiseks</a:t>
            </a:r>
          </a:p>
        </p:txBody>
      </p:sp>
      <p:sp>
        <p:nvSpPr>
          <p:cNvPr id="3" name="Alapealkiri 2">
            <a:extLst>
              <a:ext uri="{FF2B5EF4-FFF2-40B4-BE49-F238E27FC236}">
                <a16:creationId xmlns:a16="http://schemas.microsoft.com/office/drawing/2014/main" id="{B4DB4957-B962-F23F-F983-0F525AC9AAE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t-EE"/>
              <a:t>Klõpsake juhteksemplari alapealkirja laadi redigeerimiseks</a:t>
            </a:r>
          </a:p>
        </p:txBody>
      </p:sp>
      <p:sp>
        <p:nvSpPr>
          <p:cNvPr id="4" name="Kuupäeva kohatäide 3">
            <a:extLst>
              <a:ext uri="{FF2B5EF4-FFF2-40B4-BE49-F238E27FC236}">
                <a16:creationId xmlns:a16="http://schemas.microsoft.com/office/drawing/2014/main" id="{A7579948-F1DD-5B6D-BDFB-A5B3DCD26BA3}"/>
              </a:ext>
            </a:extLst>
          </p:cNvPr>
          <p:cNvSpPr>
            <a:spLocks noGrp="1"/>
          </p:cNvSpPr>
          <p:nvPr>
            <p:ph type="dt" sz="half" idx="10"/>
          </p:nvPr>
        </p:nvSpPr>
        <p:spPr/>
        <p:txBody>
          <a:bodyPr/>
          <a:lstStyle/>
          <a:p>
            <a:fld id="{17CBBD62-513E-43D7-856B-8B236D5F03B6}" type="datetime1">
              <a:rPr lang="et-EE" smtClean="0"/>
              <a:t>31.01.2025</a:t>
            </a:fld>
            <a:endParaRPr lang="et-EE"/>
          </a:p>
        </p:txBody>
      </p:sp>
      <p:sp>
        <p:nvSpPr>
          <p:cNvPr id="5" name="Jaluse kohatäide 4">
            <a:extLst>
              <a:ext uri="{FF2B5EF4-FFF2-40B4-BE49-F238E27FC236}">
                <a16:creationId xmlns:a16="http://schemas.microsoft.com/office/drawing/2014/main" id="{6EEEF9FA-D783-A627-F324-897BB9DD0A04}"/>
              </a:ext>
            </a:extLst>
          </p:cNvPr>
          <p:cNvSpPr>
            <a:spLocks noGrp="1"/>
          </p:cNvSpPr>
          <p:nvPr>
            <p:ph type="ftr" sz="quarter" idx="11"/>
          </p:nvPr>
        </p:nvSpPr>
        <p:spPr/>
        <p:txBody>
          <a:bodyPr/>
          <a:lstStyle/>
          <a:p>
            <a:r>
              <a:rPr lang="et-EE"/>
              <a:t>PRAXIS | MÕTTEKODA</a:t>
            </a:r>
          </a:p>
        </p:txBody>
      </p:sp>
      <p:sp>
        <p:nvSpPr>
          <p:cNvPr id="6" name="Slaidinumbri kohatäide 5">
            <a:extLst>
              <a:ext uri="{FF2B5EF4-FFF2-40B4-BE49-F238E27FC236}">
                <a16:creationId xmlns:a16="http://schemas.microsoft.com/office/drawing/2014/main" id="{B96D8C51-37EE-945C-1C2A-F55B47A4331C}"/>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139305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BAC6A9F-C14D-C58C-7EBB-3DD09A17ED32}"/>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44153B83-4373-297B-F09D-8D1CDDA6B60E}"/>
              </a:ext>
            </a:extLst>
          </p:cNvPr>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48FD16DB-08DB-4791-ACD0-0E476CDD9B1B}"/>
              </a:ext>
            </a:extLst>
          </p:cNvPr>
          <p:cNvSpPr>
            <a:spLocks noGrp="1"/>
          </p:cNvSpPr>
          <p:nvPr>
            <p:ph type="dt" sz="half" idx="10"/>
          </p:nvPr>
        </p:nvSpPr>
        <p:spPr/>
        <p:txBody>
          <a:bodyPr/>
          <a:lstStyle/>
          <a:p>
            <a:fld id="{72FA4E06-A381-4E19-8B69-D867A3A8E857}" type="datetime1">
              <a:rPr lang="et-EE" smtClean="0"/>
              <a:t>31.01.2025</a:t>
            </a:fld>
            <a:endParaRPr lang="et-EE"/>
          </a:p>
        </p:txBody>
      </p:sp>
      <p:sp>
        <p:nvSpPr>
          <p:cNvPr id="5" name="Jaluse kohatäide 4">
            <a:extLst>
              <a:ext uri="{FF2B5EF4-FFF2-40B4-BE49-F238E27FC236}">
                <a16:creationId xmlns:a16="http://schemas.microsoft.com/office/drawing/2014/main" id="{74829D2F-A9FB-20F1-DA8A-93448DE34A4E}"/>
              </a:ext>
            </a:extLst>
          </p:cNvPr>
          <p:cNvSpPr>
            <a:spLocks noGrp="1"/>
          </p:cNvSpPr>
          <p:nvPr>
            <p:ph type="ftr" sz="quarter" idx="11"/>
          </p:nvPr>
        </p:nvSpPr>
        <p:spPr/>
        <p:txBody>
          <a:bodyPr/>
          <a:lstStyle/>
          <a:p>
            <a:r>
              <a:rPr lang="et-EE"/>
              <a:t>PRAXIS | MÕTTEKODA</a:t>
            </a:r>
          </a:p>
        </p:txBody>
      </p:sp>
      <p:sp>
        <p:nvSpPr>
          <p:cNvPr id="6" name="Slaidinumbri kohatäide 5">
            <a:extLst>
              <a:ext uri="{FF2B5EF4-FFF2-40B4-BE49-F238E27FC236}">
                <a16:creationId xmlns:a16="http://schemas.microsoft.com/office/drawing/2014/main" id="{02836975-1F05-690E-FEAA-ED25FB30A079}"/>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4150862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FE7CFD85-C58A-20D1-FC2A-1AC400B35DAE}"/>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74317775-A6A3-8782-F28F-397F8CC7734E}"/>
              </a:ext>
            </a:extLst>
          </p:cNvPr>
          <p:cNvSpPr>
            <a:spLocks noGrp="1"/>
          </p:cNvSpPr>
          <p:nvPr>
            <p:ph sz="half" idx="1"/>
          </p:nvPr>
        </p:nvSpPr>
        <p:spPr>
          <a:xfrm>
            <a:off x="838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Sisu kohatäide 3">
            <a:extLst>
              <a:ext uri="{FF2B5EF4-FFF2-40B4-BE49-F238E27FC236}">
                <a16:creationId xmlns:a16="http://schemas.microsoft.com/office/drawing/2014/main" id="{5F04B48F-0C38-1791-EA9D-37C509DBE86B}"/>
              </a:ext>
            </a:extLst>
          </p:cNvPr>
          <p:cNvSpPr>
            <a:spLocks noGrp="1"/>
          </p:cNvSpPr>
          <p:nvPr>
            <p:ph sz="half" idx="2"/>
          </p:nvPr>
        </p:nvSpPr>
        <p:spPr>
          <a:xfrm>
            <a:off x="6172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Kuupäeva kohatäide 4">
            <a:extLst>
              <a:ext uri="{FF2B5EF4-FFF2-40B4-BE49-F238E27FC236}">
                <a16:creationId xmlns:a16="http://schemas.microsoft.com/office/drawing/2014/main" id="{0F10CD27-52D1-5214-CE8A-E7131C976FE8}"/>
              </a:ext>
            </a:extLst>
          </p:cNvPr>
          <p:cNvSpPr>
            <a:spLocks noGrp="1"/>
          </p:cNvSpPr>
          <p:nvPr>
            <p:ph type="dt" sz="half" idx="10"/>
          </p:nvPr>
        </p:nvSpPr>
        <p:spPr/>
        <p:txBody>
          <a:bodyPr/>
          <a:lstStyle/>
          <a:p>
            <a:fld id="{2F4B5F60-9B37-41DA-9D7D-36CE6DB3BEB7}" type="datetime1">
              <a:rPr lang="et-EE" smtClean="0"/>
              <a:t>31.01.2025</a:t>
            </a:fld>
            <a:endParaRPr lang="et-EE"/>
          </a:p>
        </p:txBody>
      </p:sp>
      <p:sp>
        <p:nvSpPr>
          <p:cNvPr id="6" name="Jaluse kohatäide 5">
            <a:extLst>
              <a:ext uri="{FF2B5EF4-FFF2-40B4-BE49-F238E27FC236}">
                <a16:creationId xmlns:a16="http://schemas.microsoft.com/office/drawing/2014/main" id="{7C81B4D3-6BFE-633E-5316-7CD0A1DECEB9}"/>
              </a:ext>
            </a:extLst>
          </p:cNvPr>
          <p:cNvSpPr>
            <a:spLocks noGrp="1"/>
          </p:cNvSpPr>
          <p:nvPr>
            <p:ph type="ftr" sz="quarter" idx="11"/>
          </p:nvPr>
        </p:nvSpPr>
        <p:spPr/>
        <p:txBody>
          <a:bodyPr/>
          <a:lstStyle/>
          <a:p>
            <a:r>
              <a:rPr lang="et-EE"/>
              <a:t>PRAXIS | MÕTTEKODA</a:t>
            </a:r>
          </a:p>
        </p:txBody>
      </p:sp>
      <p:sp>
        <p:nvSpPr>
          <p:cNvPr id="7" name="Slaidinumbri kohatäide 6">
            <a:extLst>
              <a:ext uri="{FF2B5EF4-FFF2-40B4-BE49-F238E27FC236}">
                <a16:creationId xmlns:a16="http://schemas.microsoft.com/office/drawing/2014/main" id="{12861991-C012-98CB-C1E0-9E33DA5168C7}"/>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53982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8CA9B02-DD73-526F-DDD1-0CDAEE8A0E72}"/>
              </a:ext>
            </a:extLst>
          </p:cNvPr>
          <p:cNvSpPr>
            <a:spLocks noGrp="1"/>
          </p:cNvSpPr>
          <p:nvPr>
            <p:ph type="title"/>
          </p:nvPr>
        </p:nvSpPr>
        <p:spPr>
          <a:xfrm>
            <a:off x="839788" y="365125"/>
            <a:ext cx="10515600" cy="1325563"/>
          </a:xfrm>
        </p:spPr>
        <p:txBody>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0554B3B6-BE0F-69E1-1DEB-5AA8F9AA83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Sisu kohatäide 3">
            <a:extLst>
              <a:ext uri="{FF2B5EF4-FFF2-40B4-BE49-F238E27FC236}">
                <a16:creationId xmlns:a16="http://schemas.microsoft.com/office/drawing/2014/main" id="{3DF1847E-68BB-B2F9-9685-CF5F74F8912F}"/>
              </a:ext>
            </a:extLst>
          </p:cNvPr>
          <p:cNvSpPr>
            <a:spLocks noGrp="1"/>
          </p:cNvSpPr>
          <p:nvPr>
            <p:ph sz="half" idx="2"/>
          </p:nvPr>
        </p:nvSpPr>
        <p:spPr>
          <a:xfrm>
            <a:off x="839788" y="2505075"/>
            <a:ext cx="5157787"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Teksti kohatäide 4">
            <a:extLst>
              <a:ext uri="{FF2B5EF4-FFF2-40B4-BE49-F238E27FC236}">
                <a16:creationId xmlns:a16="http://schemas.microsoft.com/office/drawing/2014/main" id="{76D506B6-63C9-3F1A-6FF7-27B99EDC6D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Sisu kohatäide 5">
            <a:extLst>
              <a:ext uri="{FF2B5EF4-FFF2-40B4-BE49-F238E27FC236}">
                <a16:creationId xmlns:a16="http://schemas.microsoft.com/office/drawing/2014/main" id="{1162660C-12DC-F812-D20B-EB64CEEB146E}"/>
              </a:ext>
            </a:extLst>
          </p:cNvPr>
          <p:cNvSpPr>
            <a:spLocks noGrp="1"/>
          </p:cNvSpPr>
          <p:nvPr>
            <p:ph sz="quarter" idx="4"/>
          </p:nvPr>
        </p:nvSpPr>
        <p:spPr>
          <a:xfrm>
            <a:off x="6172200" y="2505075"/>
            <a:ext cx="5183188"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7" name="Kuupäeva kohatäide 6">
            <a:extLst>
              <a:ext uri="{FF2B5EF4-FFF2-40B4-BE49-F238E27FC236}">
                <a16:creationId xmlns:a16="http://schemas.microsoft.com/office/drawing/2014/main" id="{2E495B51-0E8F-BA7C-7D4B-7C4E65C1065F}"/>
              </a:ext>
            </a:extLst>
          </p:cNvPr>
          <p:cNvSpPr>
            <a:spLocks noGrp="1"/>
          </p:cNvSpPr>
          <p:nvPr>
            <p:ph type="dt" sz="half" idx="10"/>
          </p:nvPr>
        </p:nvSpPr>
        <p:spPr/>
        <p:txBody>
          <a:bodyPr/>
          <a:lstStyle/>
          <a:p>
            <a:fld id="{C918FC1C-6F05-4EB5-9E89-7FA2946F67D3}" type="datetime1">
              <a:rPr lang="et-EE" smtClean="0"/>
              <a:t>31.01.2025</a:t>
            </a:fld>
            <a:endParaRPr lang="et-EE"/>
          </a:p>
        </p:txBody>
      </p:sp>
      <p:sp>
        <p:nvSpPr>
          <p:cNvPr id="8" name="Jaluse kohatäide 7">
            <a:extLst>
              <a:ext uri="{FF2B5EF4-FFF2-40B4-BE49-F238E27FC236}">
                <a16:creationId xmlns:a16="http://schemas.microsoft.com/office/drawing/2014/main" id="{0323D613-DA09-8DDB-35F4-1551E8653DE9}"/>
              </a:ext>
            </a:extLst>
          </p:cNvPr>
          <p:cNvSpPr>
            <a:spLocks noGrp="1"/>
          </p:cNvSpPr>
          <p:nvPr>
            <p:ph type="ftr" sz="quarter" idx="11"/>
          </p:nvPr>
        </p:nvSpPr>
        <p:spPr/>
        <p:txBody>
          <a:bodyPr/>
          <a:lstStyle/>
          <a:p>
            <a:r>
              <a:rPr lang="et-EE"/>
              <a:t>PRAXIS | MÕTTEKODA</a:t>
            </a:r>
          </a:p>
        </p:txBody>
      </p:sp>
      <p:sp>
        <p:nvSpPr>
          <p:cNvPr id="9" name="Slaidinumbri kohatäide 8">
            <a:extLst>
              <a:ext uri="{FF2B5EF4-FFF2-40B4-BE49-F238E27FC236}">
                <a16:creationId xmlns:a16="http://schemas.microsoft.com/office/drawing/2014/main" id="{5D992101-832C-B524-AF65-233375D24670}"/>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64771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Pealkirja kohatäide 1">
            <a:extLst>
              <a:ext uri="{FF2B5EF4-FFF2-40B4-BE49-F238E27FC236}">
                <a16:creationId xmlns:a16="http://schemas.microsoft.com/office/drawing/2014/main" id="{DC9DE207-067B-ACF1-6D26-79F4747E86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9A41E757-49F8-4301-2E8C-CBC01B2116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600514FE-95D7-80D3-95CA-03DDCE50CBCC}"/>
              </a:ext>
            </a:extLst>
          </p:cNvPr>
          <p:cNvSpPr>
            <a:spLocks noGrp="1"/>
          </p:cNvSpPr>
          <p:nvPr>
            <p:ph type="dt" sz="half" idx="2"/>
          </p:nvPr>
        </p:nvSpPr>
        <p:spPr>
          <a:xfrm>
            <a:off x="838200" y="6176963"/>
            <a:ext cx="1943100" cy="681037"/>
          </a:xfrm>
          <a:prstGeom prst="rect">
            <a:avLst/>
          </a:prstGeom>
        </p:spPr>
        <p:txBody>
          <a:bodyPr vert="horz" lIns="91440" tIns="45720" rIns="91440" bIns="45720" rtlCol="0" anchor="ctr"/>
          <a:lstStyle>
            <a:lvl1pPr algn="ctr">
              <a:defRPr sz="2000" b="1">
                <a:solidFill>
                  <a:schemeClr val="tx1"/>
                </a:solidFill>
              </a:defRPr>
            </a:lvl1pPr>
          </a:lstStyle>
          <a:p>
            <a:fld id="{C45D93A4-4098-4B47-9A5C-A0F6B72402F9}" type="datetime1">
              <a:rPr lang="et-EE" smtClean="0"/>
              <a:t>31.01.2025</a:t>
            </a:fld>
            <a:endParaRPr lang="et-EE"/>
          </a:p>
        </p:txBody>
      </p:sp>
      <p:sp>
        <p:nvSpPr>
          <p:cNvPr id="5" name="Jaluse kohatäide 4">
            <a:extLst>
              <a:ext uri="{FF2B5EF4-FFF2-40B4-BE49-F238E27FC236}">
                <a16:creationId xmlns:a16="http://schemas.microsoft.com/office/drawing/2014/main" id="{AD3701A4-4BCF-70C6-4F51-B8E67C05355C}"/>
              </a:ext>
            </a:extLst>
          </p:cNvPr>
          <p:cNvSpPr>
            <a:spLocks noGrp="1"/>
          </p:cNvSpPr>
          <p:nvPr>
            <p:ph type="ftr" sz="quarter" idx="3"/>
          </p:nvPr>
        </p:nvSpPr>
        <p:spPr>
          <a:xfrm>
            <a:off x="4610100" y="6176963"/>
            <a:ext cx="3213100" cy="681037"/>
          </a:xfrm>
          <a:prstGeom prst="rect">
            <a:avLst/>
          </a:prstGeom>
          <a:solidFill>
            <a:schemeClr val="tx1"/>
          </a:solidFill>
        </p:spPr>
        <p:txBody>
          <a:bodyPr vert="horz" lIns="91440" tIns="45720" rIns="91440" bIns="45720" rtlCol="0" anchor="ctr"/>
          <a:lstStyle>
            <a:lvl1pPr algn="ctr">
              <a:defRPr sz="2000" b="1">
                <a:solidFill>
                  <a:schemeClr val="bg1"/>
                </a:solidFill>
              </a:defRPr>
            </a:lvl1pPr>
          </a:lstStyle>
          <a:p>
            <a:r>
              <a:rPr lang="et-EE"/>
              <a:t>PRAXIS | MÕTTEKODA</a:t>
            </a:r>
          </a:p>
        </p:txBody>
      </p:sp>
      <p:sp>
        <p:nvSpPr>
          <p:cNvPr id="6" name="Slaidinumbri kohatäide 5">
            <a:extLst>
              <a:ext uri="{FF2B5EF4-FFF2-40B4-BE49-F238E27FC236}">
                <a16:creationId xmlns:a16="http://schemas.microsoft.com/office/drawing/2014/main" id="{72987372-5158-A67F-9B73-5FC221936560}"/>
              </a:ext>
            </a:extLst>
          </p:cNvPr>
          <p:cNvSpPr>
            <a:spLocks noGrp="1"/>
          </p:cNvSpPr>
          <p:nvPr>
            <p:ph type="sldNum" sz="quarter" idx="4"/>
          </p:nvPr>
        </p:nvSpPr>
        <p:spPr>
          <a:xfrm>
            <a:off x="9410700" y="6176963"/>
            <a:ext cx="1943100" cy="681037"/>
          </a:xfrm>
          <a:prstGeom prst="rect">
            <a:avLst/>
          </a:prstGeom>
        </p:spPr>
        <p:txBody>
          <a:bodyPr vert="horz" lIns="91440" tIns="45720" rIns="91440" bIns="45720" rtlCol="0" anchor="ctr"/>
          <a:lstStyle>
            <a:lvl1pPr algn="r">
              <a:defRPr sz="2000" b="1">
                <a:solidFill>
                  <a:schemeClr val="tx1"/>
                </a:solidFill>
              </a:defRPr>
            </a:lvl1pPr>
          </a:lstStyle>
          <a:p>
            <a:fld id="{40FA61CE-0D88-4036-94A8-C37EE2D44D21}" type="slidenum">
              <a:rPr lang="et-EE" smtClean="0"/>
              <a:pPr/>
              <a:t>‹#›</a:t>
            </a:fld>
            <a:endParaRPr lang="et-EE"/>
          </a:p>
        </p:txBody>
      </p:sp>
    </p:spTree>
    <p:extLst>
      <p:ext uri="{BB962C8B-B14F-4D97-AF65-F5344CB8AC3E}">
        <p14:creationId xmlns:p14="http://schemas.microsoft.com/office/powerpoint/2010/main" val="1673307694"/>
      </p:ext>
    </p:extLst>
  </p:cSld>
  <p:clrMap bg1="lt1" tx1="dk1" bg2="lt2" tx2="dk2" accent1="accent1" accent2="accent2" accent3="accent3" accent4="accent4" accent5="accent5" accent6="accent6" hlink="hlink" folHlink="folHlink"/>
  <p:sldLayoutIdLst>
    <p:sldLayoutId id="2147483692" r:id="rId1"/>
    <p:sldLayoutId id="2147483696" r:id="rId2"/>
    <p:sldLayoutId id="2147483695" r:id="rId3"/>
    <p:sldLayoutId id="2147483690" r:id="rId4"/>
    <p:sldLayoutId id="2147483691" r:id="rId5"/>
    <p:sldLayoutId id="2147483693" r:id="rId6"/>
    <p:sldLayoutId id="2147483694" r:id="rId7"/>
  </p:sldLayoutIdLst>
  <p:hf sldNum="0" hdr="0" dt="0"/>
  <p:txStyles>
    <p:titleStyle>
      <a:lvl1pPr algn="l" defTabSz="914400" rtl="0" eaLnBrk="1" latinLnBrk="0" hangingPunct="1">
        <a:lnSpc>
          <a:spcPct val="90000"/>
        </a:lnSpc>
        <a:spcBef>
          <a:spcPct val="0"/>
        </a:spcBef>
        <a:buNone/>
        <a:defRPr sz="44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C9DB892-E6D0-0730-F9D1-81FCDC0AF5F1}"/>
              </a:ext>
            </a:extLst>
          </p:cNvPr>
          <p:cNvSpPr>
            <a:spLocks noGrp="1"/>
          </p:cNvSpPr>
          <p:nvPr>
            <p:ph type="title"/>
          </p:nvPr>
        </p:nvSpPr>
        <p:spPr>
          <a:xfrm>
            <a:off x="862543" y="1631536"/>
            <a:ext cx="9440559" cy="2688877"/>
          </a:xfrm>
        </p:spPr>
        <p:txBody>
          <a:bodyPr>
            <a:noAutofit/>
          </a:bodyPr>
          <a:lstStyle/>
          <a:p>
            <a:r>
              <a:rPr lang="et-EE" sz="3600">
                <a:solidFill>
                  <a:schemeClr val="accent5">
                    <a:lumMod val="75000"/>
                  </a:schemeClr>
                </a:solidFill>
              </a:rPr>
              <a:t>Programmi „Kohalik areng ja vaesuse vähendamine“ tulemuslikkuse lõpphindamine</a:t>
            </a:r>
            <a:br>
              <a:rPr lang="et-EE" sz="3600"/>
            </a:br>
            <a:br>
              <a:rPr lang="et-EE" sz="3600"/>
            </a:br>
            <a:endParaRPr lang="et-EE" sz="2400">
              <a:solidFill>
                <a:schemeClr val="tx1"/>
              </a:solidFill>
              <a:ea typeface="Roboto Slab Black"/>
              <a:cs typeface="Roboto Slab Black"/>
            </a:endParaRPr>
          </a:p>
        </p:txBody>
      </p:sp>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2" y="4579461"/>
            <a:ext cx="3276600" cy="681037"/>
          </a:xfrm>
        </p:spPr>
        <p:txBody>
          <a:bodyPr/>
          <a:lstStyle/>
          <a:p>
            <a:r>
              <a:rPr lang="et-EE"/>
              <a:t>PRAXIS | MÕTTEKODA</a:t>
            </a:r>
          </a:p>
        </p:txBody>
      </p:sp>
      <p:sp>
        <p:nvSpPr>
          <p:cNvPr id="27" name="Ristkülik 26">
            <a:extLst>
              <a:ext uri="{FF2B5EF4-FFF2-40B4-BE49-F238E27FC236}">
                <a16:creationId xmlns:a16="http://schemas.microsoft.com/office/drawing/2014/main" id="{BE5409F6-34CE-B5FA-CCAF-2A4467157CF1}"/>
              </a:ext>
            </a:extLst>
          </p:cNvPr>
          <p:cNvSpPr/>
          <p:nvPr/>
        </p:nvSpPr>
        <p:spPr>
          <a:xfrm>
            <a:off x="14999851" y="3310541"/>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8" name="Ristkülik 27">
            <a:extLst>
              <a:ext uri="{FF2B5EF4-FFF2-40B4-BE49-F238E27FC236}">
                <a16:creationId xmlns:a16="http://schemas.microsoft.com/office/drawing/2014/main" id="{8FF97604-6329-712B-67B3-4BF31E7BBC3E}"/>
              </a:ext>
            </a:extLst>
          </p:cNvPr>
          <p:cNvSpPr/>
          <p:nvPr/>
        </p:nvSpPr>
        <p:spPr>
          <a:xfrm>
            <a:off x="14318813" y="3831770"/>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9" name="Ristkülik 28">
            <a:extLst>
              <a:ext uri="{FF2B5EF4-FFF2-40B4-BE49-F238E27FC236}">
                <a16:creationId xmlns:a16="http://schemas.microsoft.com/office/drawing/2014/main" id="{7FE0245A-DEC6-7B4C-B167-323EBF4F028B}"/>
              </a:ext>
            </a:extLst>
          </p:cNvPr>
          <p:cNvSpPr/>
          <p:nvPr/>
        </p:nvSpPr>
        <p:spPr>
          <a:xfrm>
            <a:off x="13637775" y="4357034"/>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0" name="Ristkülik 29">
            <a:extLst>
              <a:ext uri="{FF2B5EF4-FFF2-40B4-BE49-F238E27FC236}">
                <a16:creationId xmlns:a16="http://schemas.microsoft.com/office/drawing/2014/main" id="{04D5599A-FB69-3778-CAEA-C56638D8DA88}"/>
              </a:ext>
            </a:extLst>
          </p:cNvPr>
          <p:cNvSpPr/>
          <p:nvPr/>
        </p:nvSpPr>
        <p:spPr>
          <a:xfrm>
            <a:off x="12217468"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1" name="Ristkülik 30">
            <a:extLst>
              <a:ext uri="{FF2B5EF4-FFF2-40B4-BE49-F238E27FC236}">
                <a16:creationId xmlns:a16="http://schemas.microsoft.com/office/drawing/2014/main" id="{DD4E0FA9-F06F-1D1A-DAE4-F6396C2D4CE9}"/>
              </a:ext>
            </a:extLst>
          </p:cNvPr>
          <p:cNvSpPr/>
          <p:nvPr/>
        </p:nvSpPr>
        <p:spPr>
          <a:xfrm>
            <a:off x="12956737" y="4874227"/>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6" name="Text Placeholder 5">
            <a:extLst>
              <a:ext uri="{FF2B5EF4-FFF2-40B4-BE49-F238E27FC236}">
                <a16:creationId xmlns:a16="http://schemas.microsoft.com/office/drawing/2014/main" id="{23578620-9CF4-8DB4-31B0-508AEF23A2FE}"/>
              </a:ext>
            </a:extLst>
          </p:cNvPr>
          <p:cNvSpPr>
            <a:spLocks noGrp="1"/>
          </p:cNvSpPr>
          <p:nvPr>
            <p:ph type="body" idx="1"/>
          </p:nvPr>
        </p:nvSpPr>
        <p:spPr>
          <a:xfrm>
            <a:off x="803025" y="5397286"/>
            <a:ext cx="10384141" cy="1300162"/>
          </a:xfrm>
        </p:spPr>
        <p:txBody>
          <a:bodyPr vert="horz" lIns="91440" tIns="45720" rIns="91440" bIns="45720" rtlCol="0" anchor="t">
            <a:noAutofit/>
          </a:bodyPr>
          <a:lstStyle/>
          <a:p>
            <a:r>
              <a:rPr lang="et-EE" sz="1800" b="1"/>
              <a:t>Uuringurühm: </a:t>
            </a:r>
            <a:r>
              <a:rPr lang="et-EE" sz="1800">
                <a:solidFill>
                  <a:srgbClr val="000000"/>
                </a:solidFill>
                <a:effectLst/>
                <a:latin typeface="Roboto"/>
                <a:ea typeface="Calibri"/>
                <a:cs typeface="Times New Roman"/>
              </a:rPr>
              <a:t>Sandra Haugas, Aet Annist, Elisabeth </a:t>
            </a:r>
            <a:r>
              <a:rPr lang="et-EE" sz="1800" err="1">
                <a:solidFill>
                  <a:srgbClr val="000000"/>
                </a:solidFill>
                <a:effectLst/>
                <a:latin typeface="Roboto"/>
                <a:ea typeface="Calibri"/>
                <a:cs typeface="Times New Roman"/>
              </a:rPr>
              <a:t>Kendrali</a:t>
            </a:r>
            <a:r>
              <a:rPr lang="et-EE" sz="1800">
                <a:solidFill>
                  <a:srgbClr val="000000"/>
                </a:solidFill>
                <a:effectLst/>
                <a:latin typeface="Roboto"/>
                <a:ea typeface="Calibri"/>
                <a:cs typeface="Times New Roman"/>
              </a:rPr>
              <a:t>, Anni </a:t>
            </a:r>
            <a:r>
              <a:rPr lang="et-EE" sz="1800" err="1">
                <a:solidFill>
                  <a:srgbClr val="000000"/>
                </a:solidFill>
                <a:effectLst/>
                <a:latin typeface="Roboto"/>
                <a:ea typeface="Calibri"/>
                <a:cs typeface="Times New Roman"/>
              </a:rPr>
              <a:t>Kurmiste</a:t>
            </a:r>
            <a:r>
              <a:rPr lang="et-EE" sz="1800">
                <a:solidFill>
                  <a:srgbClr val="000000"/>
                </a:solidFill>
                <a:effectLst/>
                <a:latin typeface="Roboto"/>
                <a:ea typeface="Calibri"/>
                <a:cs typeface="Times New Roman"/>
              </a:rPr>
              <a:t>, Miriam </a:t>
            </a:r>
            <a:r>
              <a:rPr lang="et-EE" sz="1800" err="1">
                <a:solidFill>
                  <a:srgbClr val="000000"/>
                </a:solidFill>
                <a:effectLst/>
                <a:latin typeface="Roboto"/>
                <a:ea typeface="Calibri"/>
                <a:cs typeface="Times New Roman"/>
              </a:rPr>
              <a:t>Lehari</a:t>
            </a:r>
            <a:r>
              <a:rPr lang="et-EE" sz="1800">
                <a:solidFill>
                  <a:srgbClr val="000000"/>
                </a:solidFill>
                <a:effectLst/>
                <a:latin typeface="Roboto"/>
                <a:ea typeface="Calibri"/>
                <a:cs typeface="Times New Roman"/>
              </a:rPr>
              <a:t>, Katre Pall, Moonika Raja, </a:t>
            </a:r>
            <a:r>
              <a:rPr lang="et-EE" sz="1800" err="1">
                <a:solidFill>
                  <a:srgbClr val="000000"/>
                </a:solidFill>
                <a:latin typeface="Roboto"/>
                <a:ea typeface="Roboto"/>
                <a:cs typeface="Roboto"/>
              </a:rPr>
              <a:t>Gertha</a:t>
            </a:r>
            <a:r>
              <a:rPr lang="et-EE" sz="1800">
                <a:solidFill>
                  <a:srgbClr val="000000"/>
                </a:solidFill>
                <a:latin typeface="Roboto"/>
                <a:ea typeface="Roboto"/>
                <a:cs typeface="Roboto"/>
              </a:rPr>
              <a:t> </a:t>
            </a:r>
            <a:r>
              <a:rPr lang="et-EE" sz="1800" err="1">
                <a:solidFill>
                  <a:srgbClr val="000000"/>
                </a:solidFill>
                <a:latin typeface="Roboto"/>
                <a:ea typeface="Roboto"/>
                <a:cs typeface="Roboto"/>
              </a:rPr>
              <a:t>Teidla-Kunitsõn</a:t>
            </a:r>
            <a:r>
              <a:rPr lang="et-EE" sz="1800">
                <a:solidFill>
                  <a:srgbClr val="000000"/>
                </a:solidFill>
                <a:latin typeface="Roboto"/>
                <a:ea typeface="Roboto"/>
                <a:cs typeface="Roboto"/>
              </a:rPr>
              <a:t>, </a:t>
            </a:r>
            <a:r>
              <a:rPr lang="et-EE" sz="1800">
                <a:solidFill>
                  <a:srgbClr val="000000"/>
                </a:solidFill>
                <a:effectLst/>
                <a:latin typeface="Roboto"/>
                <a:ea typeface="Calibri"/>
                <a:cs typeface="Times New Roman"/>
              </a:rPr>
              <a:t>Maarja </a:t>
            </a:r>
            <a:r>
              <a:rPr lang="et-EE" sz="1800" err="1">
                <a:solidFill>
                  <a:srgbClr val="000000"/>
                </a:solidFill>
                <a:effectLst/>
                <a:latin typeface="Roboto"/>
                <a:ea typeface="Calibri"/>
                <a:cs typeface="Times New Roman"/>
              </a:rPr>
              <a:t>Tinn</a:t>
            </a:r>
            <a:r>
              <a:rPr lang="et-EE" sz="1800">
                <a:solidFill>
                  <a:srgbClr val="000000"/>
                </a:solidFill>
                <a:effectLst/>
                <a:latin typeface="Roboto"/>
                <a:ea typeface="Calibri"/>
                <a:cs typeface="Times New Roman"/>
              </a:rPr>
              <a:t>, Mariliis </a:t>
            </a:r>
            <a:r>
              <a:rPr lang="et-EE" sz="1800" err="1">
                <a:solidFill>
                  <a:srgbClr val="000000"/>
                </a:solidFill>
                <a:effectLst/>
                <a:latin typeface="Roboto"/>
                <a:ea typeface="Calibri"/>
                <a:cs typeface="Times New Roman"/>
              </a:rPr>
              <a:t>Öeren</a:t>
            </a:r>
            <a:endParaRPr lang="et-EE" sz="1800">
              <a:solidFill>
                <a:srgbClr val="000000"/>
              </a:solidFill>
              <a:effectLst/>
              <a:latin typeface="Roboto"/>
              <a:ea typeface="Calibri"/>
              <a:cs typeface="Times New Roman"/>
            </a:endParaRPr>
          </a:p>
          <a:p>
            <a:endParaRPr lang="et-EE" sz="1800"/>
          </a:p>
        </p:txBody>
      </p:sp>
    </p:spTree>
    <p:extLst>
      <p:ext uri="{BB962C8B-B14F-4D97-AF65-F5344CB8AC3E}">
        <p14:creationId xmlns:p14="http://schemas.microsoft.com/office/powerpoint/2010/main" val="788937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C4958-E460-B68D-F167-6BE62D362216}"/>
            </a:ext>
          </a:extLst>
        </p:cNvPr>
        <p:cNvGrpSpPr/>
        <p:nvPr/>
      </p:nvGrpSpPr>
      <p:grpSpPr>
        <a:xfrm>
          <a:off x="0" y="0"/>
          <a:ext cx="0" cy="0"/>
          <a:chOff x="0" y="0"/>
          <a:chExt cx="0" cy="0"/>
        </a:xfrm>
      </p:grpSpPr>
      <p:sp>
        <p:nvSpPr>
          <p:cNvPr id="5" name="Jaluse kohatäide 4">
            <a:extLst>
              <a:ext uri="{FF2B5EF4-FFF2-40B4-BE49-F238E27FC236}">
                <a16:creationId xmlns:a16="http://schemas.microsoft.com/office/drawing/2014/main" id="{5A292E24-4AAD-2FB7-5A1D-08A6A1C6EA74}"/>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04B6E57C-D3EF-F25A-F8BF-0FFE6B20E10F}"/>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2B4C7627-76BC-B80D-0EEA-4DC9313FDD33}"/>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22437584-CF23-BF05-BF74-C6C906C2FD6A}"/>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FC212020-764B-0628-8E66-84ED6C783296}"/>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DA3AC09B-9D7E-FA40-1DA9-215671379475}"/>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Soovitused (meede 1)</a:t>
            </a:r>
          </a:p>
        </p:txBody>
      </p:sp>
      <p:sp>
        <p:nvSpPr>
          <p:cNvPr id="20" name="Ristkülik 19">
            <a:extLst>
              <a:ext uri="{FF2B5EF4-FFF2-40B4-BE49-F238E27FC236}">
                <a16:creationId xmlns:a16="http://schemas.microsoft.com/office/drawing/2014/main" id="{5829F2AE-ECFF-30DB-533E-BFD6E9229CA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55AF53CB-D005-DCBC-438A-81393A0C14E9}"/>
              </a:ext>
            </a:extLst>
          </p:cNvPr>
          <p:cNvSpPr txBox="1"/>
          <p:nvPr/>
        </p:nvSpPr>
        <p:spPr>
          <a:xfrm>
            <a:off x="534542" y="2255550"/>
            <a:ext cx="10500014" cy="2585323"/>
          </a:xfrm>
          <a:prstGeom prst="rect">
            <a:avLst/>
          </a:prstGeom>
          <a:noFill/>
        </p:spPr>
        <p:txBody>
          <a:bodyPr wrap="square" lIns="91440" tIns="45720" rIns="91440" bIns="45720" rtlCol="0" anchor="t">
            <a:spAutoFit/>
          </a:bodyPr>
          <a:lstStyle/>
          <a:p>
            <a:pPr>
              <a:buFont typeface="Arial" panose="020B0604020202020204" pitchFamily="34" charset="0"/>
              <a:buChar char="•"/>
            </a:pPr>
            <a:r>
              <a:rPr lang="et-EE" dirty="0">
                <a:ea typeface="+mn-lt"/>
                <a:cs typeface="+mn-lt"/>
              </a:rPr>
              <a:t> Määratleda mõõdetavad tulemusindikaatorid.</a:t>
            </a:r>
            <a:endParaRPr lang="et-EE" b="1" dirty="0">
              <a:ea typeface="Roboto Slab"/>
              <a:cs typeface="Roboto Slab"/>
            </a:endParaRPr>
          </a:p>
          <a:p>
            <a:pPr>
              <a:buFont typeface="Arial" panose="020B0604020202020204" pitchFamily="34" charset="0"/>
              <a:buChar char="•"/>
            </a:pPr>
            <a:r>
              <a:rPr lang="et-EE" dirty="0">
                <a:ea typeface="+mn-lt"/>
                <a:cs typeface="+mn-lt"/>
              </a:rPr>
              <a:t> Sihtida akuutseid väljakutseid ning eelistada innovaatilisi ja tõenduspõhiseid sekkumisi.</a:t>
            </a:r>
            <a:endParaRPr lang="et-EE" dirty="0"/>
          </a:p>
          <a:p>
            <a:pPr>
              <a:buFont typeface="Arial" panose="020B0604020202020204" pitchFamily="34" charset="0"/>
              <a:buChar char="•"/>
            </a:pPr>
            <a:r>
              <a:rPr lang="et-EE" dirty="0">
                <a:ea typeface="+mn-lt"/>
                <a:cs typeface="+mn-lt"/>
              </a:rPr>
              <a:t> Rahastada projekte, mis arendavad </a:t>
            </a:r>
            <a:r>
              <a:rPr lang="et-EE" dirty="0" err="1">
                <a:ea typeface="+mn-lt"/>
                <a:cs typeface="+mn-lt"/>
              </a:rPr>
              <a:t>üldoskusi</a:t>
            </a:r>
            <a:r>
              <a:rPr lang="et-EE" dirty="0">
                <a:ea typeface="+mn-lt"/>
                <a:cs typeface="+mn-lt"/>
              </a:rPr>
              <a:t> ja ennetavad probleeme, iseäranis haavatavate gruppide seas.</a:t>
            </a:r>
            <a:endParaRPr lang="et-EE" dirty="0"/>
          </a:p>
          <a:p>
            <a:pPr>
              <a:buFont typeface="Arial" panose="020B0604020202020204" pitchFamily="34" charset="0"/>
              <a:buChar char="•"/>
            </a:pPr>
            <a:r>
              <a:rPr lang="et-EE" dirty="0">
                <a:ea typeface="+mn-lt"/>
                <a:cs typeface="+mn-lt"/>
              </a:rPr>
              <a:t> Kaasata otseseid kasusaajaid programmi ja projektide planeerimisel.</a:t>
            </a:r>
            <a:endParaRPr lang="et-EE" dirty="0"/>
          </a:p>
          <a:p>
            <a:pPr>
              <a:buFont typeface="Arial" panose="020B0604020202020204" pitchFamily="34" charset="0"/>
              <a:buChar char="•"/>
            </a:pPr>
            <a:r>
              <a:rPr lang="et-EE" dirty="0">
                <a:ea typeface="+mn-lt"/>
                <a:cs typeface="+mn-lt"/>
              </a:rPr>
              <a:t> Tagada spetsialistidele õppimisvõimalused ning õpitu rakendamise võimalused.</a:t>
            </a:r>
            <a:endParaRPr lang="et-EE" dirty="0"/>
          </a:p>
          <a:p>
            <a:pPr>
              <a:buFont typeface="Arial" panose="020B0604020202020204" pitchFamily="34" charset="0"/>
              <a:buChar char="•"/>
            </a:pPr>
            <a:r>
              <a:rPr lang="et-EE" dirty="0">
                <a:ea typeface="+mn-lt"/>
                <a:cs typeface="+mn-lt"/>
              </a:rPr>
              <a:t> Toetada projekte, mis arendavad (ja vajadusel loovad ka uusi) koostöövõrgustikke.</a:t>
            </a:r>
            <a:endParaRPr lang="et-EE" dirty="0"/>
          </a:p>
          <a:p>
            <a:pPr>
              <a:buFont typeface="Arial" panose="020B0604020202020204" pitchFamily="34" charset="0"/>
              <a:buChar char="•"/>
            </a:pPr>
            <a:r>
              <a:rPr lang="et-EE" dirty="0">
                <a:ea typeface="+mn-lt"/>
                <a:cs typeface="+mn-lt"/>
              </a:rPr>
              <a:t> Säilitada nii kindlaksmääratud kui avatud taotlusvoorude projektid. Esimeste puhul jälgida, et need oleksid tihedalt seotud riiklike prioriteetidega. </a:t>
            </a:r>
            <a:endParaRPr lang="et-EE" dirty="0">
              <a:ea typeface="Roboto Slab"/>
              <a:cs typeface="Roboto Slab"/>
            </a:endParaRPr>
          </a:p>
        </p:txBody>
      </p:sp>
    </p:spTree>
    <p:extLst>
      <p:ext uri="{BB962C8B-B14F-4D97-AF65-F5344CB8AC3E}">
        <p14:creationId xmlns:p14="http://schemas.microsoft.com/office/powerpoint/2010/main" val="2179468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Meede 2: Koduvägivalla ja soolise ebavõrdsuse vähendamine </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2585323"/>
          </a:xfrm>
          <a:prstGeom prst="rect">
            <a:avLst/>
          </a:prstGeom>
          <a:noFill/>
        </p:spPr>
        <p:txBody>
          <a:bodyPr wrap="square" lIns="91440" tIns="45720" rIns="91440" bIns="45720" rtlCol="0" anchor="t">
            <a:spAutoFit/>
          </a:bodyPr>
          <a:lstStyle/>
          <a:p>
            <a:pPr algn="just" rtl="0" fontAlgn="base"/>
            <a:r>
              <a:rPr lang="et-EE" sz="1800" b="0" i="0">
                <a:effectLst/>
                <a:latin typeface="Roboto Slab" pitchFamily="2" charset="0"/>
              </a:rPr>
              <a:t>Meetme raames viidi ellu 6 projekti, sh 2 kindlaksmääratud ja 4 avatud taotlusvoorude kaudu. </a:t>
            </a:r>
            <a:endParaRPr lang="et-EE" b="0" i="0">
              <a:effectLst/>
            </a:endParaRPr>
          </a:p>
          <a:p>
            <a:pPr algn="just" rtl="0" fontAlgn="base"/>
            <a:endParaRPr lang="et-EE" sz="1800" b="0" i="0">
              <a:effectLst/>
              <a:latin typeface="Roboto Slab" pitchFamily="2" charset="0"/>
            </a:endParaRPr>
          </a:p>
          <a:p>
            <a:pPr algn="just" rtl="0" fontAlgn="base"/>
            <a:r>
              <a:rPr lang="et-EE" sz="1800" b="0" i="0">
                <a:effectLst/>
                <a:latin typeface="Roboto Slab" pitchFamily="2" charset="0"/>
              </a:rPr>
              <a:t>Hindasime järgnevaid projekte: </a:t>
            </a:r>
            <a:endParaRPr lang="et-EE" b="0" i="0">
              <a:effectLst/>
            </a:endParaRPr>
          </a:p>
          <a:p>
            <a:pPr algn="just" rtl="0" fontAlgn="base">
              <a:buFont typeface="Arial" panose="020B0604020202020204" pitchFamily="34" charset="0"/>
              <a:buChar char="•"/>
            </a:pPr>
            <a:r>
              <a:rPr lang="et-EE" sz="1800" b="0" i="0">
                <a:effectLst/>
                <a:latin typeface="Roboto Slab"/>
                <a:ea typeface="Roboto Slab"/>
                <a:cs typeface="Roboto Slab"/>
              </a:rPr>
              <a:t>„Ohvriabi süsteemi arendamine</a:t>
            </a:r>
            <a:r>
              <a:rPr lang="et-EE">
                <a:latin typeface="Roboto Slab"/>
                <a:ea typeface="Roboto Slab"/>
                <a:cs typeface="Roboto Slab"/>
              </a:rPr>
              <a:t>“,</a:t>
            </a:r>
            <a:endParaRPr lang="et-EE" sz="1800" b="0" i="0">
              <a:effectLst/>
              <a:latin typeface="Roboto Slab"/>
              <a:ea typeface="Roboto Slab"/>
              <a:cs typeface="Roboto Slab"/>
            </a:endParaRPr>
          </a:p>
          <a:p>
            <a:pPr algn="just" rtl="0" fontAlgn="base">
              <a:buFont typeface="Arial" panose="020B0604020202020204" pitchFamily="34" charset="0"/>
              <a:buChar char="•"/>
            </a:pPr>
            <a:r>
              <a:rPr lang="et-EE" sz="1800" b="0" i="0">
                <a:effectLst/>
                <a:latin typeface="Roboto Slab"/>
                <a:ea typeface="Roboto Slab"/>
                <a:cs typeface="Roboto Slab"/>
              </a:rPr>
              <a:t>„Koolitatud spetsialistid aitavad vähendada perevägivalda Eestis“,</a:t>
            </a:r>
          </a:p>
          <a:p>
            <a:pPr algn="just" rtl="0" fontAlgn="base">
              <a:buFont typeface="Arial" panose="020B0604020202020204" pitchFamily="34" charset="0"/>
              <a:buChar char="•"/>
            </a:pPr>
            <a:r>
              <a:rPr lang="et-EE" sz="1800" b="0" i="0">
                <a:effectLst/>
                <a:latin typeface="Roboto Slab" pitchFamily="2" charset="0"/>
              </a:rPr>
              <a:t>„Eesti spetsialistide teadlikkuse tõstmine perevägivallast“, </a:t>
            </a:r>
          </a:p>
          <a:p>
            <a:pPr algn="just" rtl="0" fontAlgn="base">
              <a:buFont typeface="Arial" panose="020B0604020202020204" pitchFamily="34" charset="0"/>
              <a:buChar char="•"/>
            </a:pPr>
            <a:r>
              <a:rPr lang="et-EE" sz="1800" b="0" i="0">
                <a:effectLst/>
                <a:latin typeface="Roboto Slab" pitchFamily="2" charset="0"/>
              </a:rPr>
              <a:t>„Sotsiaalprogramm SPSV“, </a:t>
            </a:r>
          </a:p>
          <a:p>
            <a:pPr algn="just" rtl="0" fontAlgn="base">
              <a:buFont typeface="Arial" panose="020B0604020202020204" pitchFamily="34" charset="0"/>
              <a:buChar char="•"/>
            </a:pPr>
            <a:r>
              <a:rPr lang="et-EE" sz="1800" b="0" i="0">
                <a:effectLst/>
                <a:latin typeface="Roboto Slab" pitchFamily="2" charset="0"/>
              </a:rPr>
              <a:t>„Teadlikkuse tõstmine perevägivalla teemadel ja seksi ostmise nõudluse vähendamine“.</a:t>
            </a:r>
          </a:p>
          <a:p>
            <a:endParaRPr lang="et-EE" b="1"/>
          </a:p>
        </p:txBody>
      </p:sp>
    </p:spTree>
    <p:extLst>
      <p:ext uri="{BB962C8B-B14F-4D97-AF65-F5344CB8AC3E}">
        <p14:creationId xmlns:p14="http://schemas.microsoft.com/office/powerpoint/2010/main" val="2739526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41084" y="603610"/>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Järeldused (meede 2)</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15128" y="1813881"/>
            <a:ext cx="10500014"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t-EE" b="0" i="0" dirty="0">
                <a:solidFill>
                  <a:srgbClr val="000000"/>
                </a:solidFill>
                <a:effectLst/>
              </a:rPr>
              <a:t>Meetmele kavandatud väljundid ja tulemused suures osas saavutati. </a:t>
            </a:r>
            <a:r>
              <a:rPr lang="et-EE" dirty="0">
                <a:solidFill>
                  <a:srgbClr val="000000"/>
                </a:solidFill>
              </a:rPr>
              <a:t>H</a:t>
            </a:r>
            <a:r>
              <a:rPr lang="et-EE" b="0" i="0" dirty="0">
                <a:solidFill>
                  <a:srgbClr val="000000"/>
                </a:solidFill>
                <a:effectLst/>
              </a:rPr>
              <a:t>innatud projektide tegevused olid asjakohased ning kooskõlas programmi laiemate eesmärkidega.</a:t>
            </a:r>
            <a:r>
              <a:rPr lang="et-EE" b="1" dirty="0"/>
              <a:t> </a:t>
            </a:r>
          </a:p>
          <a:p>
            <a:pPr marL="285750" indent="-285750">
              <a:buFont typeface="Arial" panose="020B0604020202020204" pitchFamily="34" charset="0"/>
              <a:buChar char="•"/>
            </a:pPr>
            <a:r>
              <a:rPr lang="et-EE" sz="1800" b="0" i="0" dirty="0">
                <a:solidFill>
                  <a:srgbClr val="000000"/>
                </a:solidFill>
                <a:effectLst/>
                <a:latin typeface="Roboto Slab"/>
                <a:ea typeface="Roboto Slab"/>
                <a:cs typeface="Roboto Slab"/>
              </a:rPr>
              <a:t>Hoiakud vägivalla suhtes on ühiskonnas muutunud vähem ohvrit süüdistavaks ning teadlikkus soopõhisest vägivallast  on suurenenud. Vägivallakuritegude vähenemist veel siiski selgelt näha ei ole. </a:t>
            </a:r>
            <a:endParaRPr lang="et-EE" b="1" dirty="0">
              <a:latin typeface="Roboto Slab"/>
              <a:ea typeface="Roboto Slab"/>
              <a:cs typeface="Roboto Slab"/>
            </a:endParaRPr>
          </a:p>
          <a:p>
            <a:pPr marL="285750" indent="-285750">
              <a:buFont typeface="Arial" panose="020B0604020202020204" pitchFamily="34" charset="0"/>
              <a:buChar char="•"/>
            </a:pPr>
            <a:r>
              <a:rPr lang="fi-FI" b="0" i="0" dirty="0" err="1">
                <a:solidFill>
                  <a:srgbClr val="000000"/>
                </a:solidFill>
                <a:effectLst/>
                <a:latin typeface="Roboto Slab"/>
                <a:ea typeface="Roboto Slab"/>
                <a:cs typeface="Roboto Slab"/>
              </a:rPr>
              <a:t>Meetme</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tegevused</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keskendusid</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rohkem</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vägivalla</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ohvrite</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aitamisele</a:t>
            </a:r>
            <a:r>
              <a:rPr lang="fi-FI" b="0" i="0" dirty="0">
                <a:solidFill>
                  <a:srgbClr val="000000"/>
                </a:solidFill>
                <a:effectLst/>
                <a:latin typeface="Roboto Slab"/>
                <a:ea typeface="Roboto Slab"/>
                <a:cs typeface="Roboto Slab"/>
              </a:rPr>
              <a:t> ja </a:t>
            </a:r>
            <a:r>
              <a:rPr lang="fi-FI" b="0" i="0" dirty="0" err="1">
                <a:solidFill>
                  <a:srgbClr val="000000"/>
                </a:solidFill>
                <a:effectLst/>
                <a:latin typeface="Roboto Slab"/>
                <a:ea typeface="Roboto Slab"/>
                <a:cs typeface="Roboto Slab"/>
              </a:rPr>
              <a:t>vähem</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vägivalla</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toimepanijate</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käitumise</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muutmisele</a:t>
            </a:r>
            <a:r>
              <a:rPr lang="fi-FI" b="0" i="0" dirty="0">
                <a:solidFill>
                  <a:srgbClr val="000000"/>
                </a:solidFill>
                <a:effectLst/>
                <a:latin typeface="Roboto Slab"/>
                <a:ea typeface="Roboto Slab"/>
                <a:cs typeface="Roboto Slab"/>
              </a:rPr>
              <a:t>.</a:t>
            </a:r>
            <a:r>
              <a:rPr lang="et-EE" b="1" dirty="0"/>
              <a:t> </a:t>
            </a:r>
            <a:endParaRPr lang="et-EE" b="1" dirty="0">
              <a:ea typeface="Roboto Slab"/>
              <a:cs typeface="Roboto Slab"/>
            </a:endParaRP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Meetme tegevused ei olnud suunatud eraldi venekeelsele elanikkonnale ega piirkondadele, kus on kõige rohkem perevägivalla kuritegusid (Ida-Virumaa).</a:t>
            </a: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MTÜd on teadlikkuse tõstmisel väärtuslikud partnerid, sest neil on </a:t>
            </a:r>
            <a:r>
              <a:rPr lang="et-EE" dirty="0">
                <a:solidFill>
                  <a:srgbClr val="000000"/>
                </a:solidFill>
                <a:latin typeface="Roboto Slab"/>
                <a:ea typeface="Roboto Slab"/>
                <a:cs typeface="Roboto Slab"/>
              </a:rPr>
              <a:t>praktilised teadmised valdkonnast</a:t>
            </a:r>
            <a:r>
              <a:rPr lang="et-EE" b="0" i="0" dirty="0">
                <a:solidFill>
                  <a:srgbClr val="000000"/>
                </a:solidFill>
                <a:effectLst/>
                <a:latin typeface="Roboto Slab"/>
                <a:ea typeface="Roboto Slab"/>
                <a:cs typeface="Roboto Slab"/>
              </a:rPr>
              <a:t>, koolitamisvõimekus ja kokkupuude sihtrühmaga.</a:t>
            </a:r>
            <a:r>
              <a:rPr lang="et-EE" dirty="0">
                <a:solidFill>
                  <a:srgbClr val="000000"/>
                </a:solidFill>
                <a:latin typeface="Roboto Slab"/>
                <a:ea typeface="Roboto Slab"/>
                <a:cs typeface="Roboto Slab"/>
              </a:rPr>
              <a:t> </a:t>
            </a:r>
            <a:r>
              <a:rPr lang="et-EE" dirty="0">
                <a:solidFill>
                  <a:srgbClr val="000000"/>
                </a:solidFill>
                <a:ea typeface="+mn-lt"/>
                <a:cs typeface="+mn-lt"/>
              </a:rPr>
              <a:t>Jätkusuutlikkust takistab MTÜde ressursside puudus.</a:t>
            </a:r>
            <a:endParaRPr lang="et-EE" b="0" i="0" dirty="0">
              <a:solidFill>
                <a:srgbClr val="000000"/>
              </a:solidFill>
              <a:effectLst/>
              <a:ea typeface="+mn-lt"/>
              <a:cs typeface="+mn-lt"/>
            </a:endParaRPr>
          </a:p>
          <a:p>
            <a:pPr marL="285750" indent="-285750">
              <a:buFont typeface="Arial" panose="020B0604020202020204" pitchFamily="34" charset="0"/>
              <a:buChar char="•"/>
            </a:pPr>
            <a:r>
              <a:rPr lang="et-EE" b="0" i="0" dirty="0">
                <a:solidFill>
                  <a:srgbClr val="000000"/>
                </a:solidFill>
                <a:effectLst/>
              </a:rPr>
              <a:t>Esmatasandi spetsialistide </a:t>
            </a:r>
            <a:r>
              <a:rPr lang="et-EE" dirty="0">
                <a:solidFill>
                  <a:srgbClr val="000000"/>
                </a:solidFill>
                <a:latin typeface="Roboto Slab"/>
                <a:ea typeface="Roboto Slab"/>
                <a:cs typeface="Roboto Slab"/>
              </a:rPr>
              <a:t>k</a:t>
            </a:r>
            <a:r>
              <a:rPr lang="et-EE" sz="1800" b="0" i="0" dirty="0">
                <a:solidFill>
                  <a:srgbClr val="000000"/>
                </a:solidFill>
                <a:effectLst/>
                <a:latin typeface="Roboto Slab"/>
                <a:ea typeface="Roboto Slab"/>
                <a:cs typeface="Roboto Slab"/>
              </a:rPr>
              <a:t>oolituste peamiseks väärtuseks oli lisaks teadlikkuse tõstmisele </a:t>
            </a:r>
            <a:r>
              <a:rPr lang="et-EE" sz="1800" b="0" i="0" dirty="0" err="1">
                <a:solidFill>
                  <a:srgbClr val="000000"/>
                </a:solidFill>
                <a:effectLst/>
                <a:latin typeface="Roboto Slab"/>
                <a:ea typeface="Roboto Slab"/>
                <a:cs typeface="Roboto Slab"/>
              </a:rPr>
              <a:t>ametkondadevahelise</a:t>
            </a:r>
            <a:r>
              <a:rPr lang="et-EE" sz="1800" b="0" i="0" dirty="0">
                <a:solidFill>
                  <a:srgbClr val="000000"/>
                </a:solidFill>
                <a:effectLst/>
                <a:latin typeface="Roboto Slab"/>
                <a:ea typeface="Roboto Slab"/>
                <a:cs typeface="Roboto Slab"/>
              </a:rPr>
              <a:t> koostöö arendamise võimalus. </a:t>
            </a: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Meetme tegevuste alt jäid välja riskigrupid, keda on märgitud vägivallaennetuse kokkuleppes 2021–2025, sh </a:t>
            </a:r>
            <a:r>
              <a:rPr lang="et-EE" dirty="0">
                <a:solidFill>
                  <a:srgbClr val="000000"/>
                </a:solidFill>
                <a:latin typeface="Roboto Slab"/>
                <a:ea typeface="Roboto Slab"/>
                <a:cs typeface="Roboto Slab"/>
              </a:rPr>
              <a:t>erivajadustega inimesed ja eakad.</a:t>
            </a:r>
            <a:endParaRPr lang="et-EE" dirty="0">
              <a:latin typeface="Roboto Slab"/>
              <a:ea typeface="Roboto Slab"/>
              <a:cs typeface="Roboto Slab"/>
            </a:endParaRPr>
          </a:p>
        </p:txBody>
      </p:sp>
    </p:spTree>
    <p:extLst>
      <p:ext uri="{BB962C8B-B14F-4D97-AF65-F5344CB8AC3E}">
        <p14:creationId xmlns:p14="http://schemas.microsoft.com/office/powerpoint/2010/main" val="4105980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16817" y="-80734"/>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Soovitused (meede 2)</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18058" y="1081002"/>
            <a:ext cx="10500014"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1800" b="0" i="0" err="1">
                <a:solidFill>
                  <a:srgbClr val="000000"/>
                </a:solidFill>
                <a:effectLst/>
                <a:latin typeface="Roboto Slab"/>
                <a:ea typeface="Roboto Slab"/>
                <a:cs typeface="Roboto Slab"/>
              </a:rPr>
              <a:t>Jätkata</a:t>
            </a:r>
            <a:r>
              <a:rPr lang="en-US" sz="1800" b="0" i="0" dirty="0">
                <a:solidFill>
                  <a:srgbClr val="000000"/>
                </a:solidFill>
                <a:effectLst/>
                <a:latin typeface="Roboto Slab"/>
                <a:ea typeface="Roboto Slab"/>
                <a:cs typeface="Roboto Slab"/>
              </a:rPr>
              <a:t> </a:t>
            </a:r>
            <a:r>
              <a:rPr lang="en-US" sz="1800" b="0" i="0" err="1">
                <a:solidFill>
                  <a:srgbClr val="000000"/>
                </a:solidFill>
                <a:effectLst/>
                <a:latin typeface="Roboto Slab"/>
                <a:ea typeface="Roboto Slab"/>
                <a:cs typeface="Roboto Slab"/>
              </a:rPr>
              <a:t>vägivallaennetuse</a:t>
            </a:r>
            <a:r>
              <a:rPr lang="en-US" sz="1800" b="0" i="0" dirty="0">
                <a:solidFill>
                  <a:srgbClr val="000000"/>
                </a:solidFill>
                <a:effectLst/>
                <a:latin typeface="Roboto Slab"/>
                <a:ea typeface="Roboto Slab"/>
                <a:cs typeface="Roboto Slab"/>
              </a:rPr>
              <a:t> </a:t>
            </a:r>
            <a:r>
              <a:rPr lang="en-US" sz="1800" b="0" i="0" err="1">
                <a:solidFill>
                  <a:srgbClr val="000000"/>
                </a:solidFill>
                <a:effectLst/>
                <a:latin typeface="Roboto Slab"/>
                <a:ea typeface="Roboto Slab"/>
                <a:cs typeface="Roboto Slab"/>
              </a:rPr>
              <a:t>tegevuste</a:t>
            </a:r>
            <a:r>
              <a:rPr lang="en-US" sz="1800" b="0" i="0" dirty="0">
                <a:solidFill>
                  <a:srgbClr val="000000"/>
                </a:solidFill>
                <a:effectLst/>
                <a:latin typeface="Roboto Slab"/>
                <a:ea typeface="Roboto Slab"/>
                <a:cs typeface="Roboto Slab"/>
              </a:rPr>
              <a:t> </a:t>
            </a:r>
            <a:r>
              <a:rPr lang="en-US" sz="1800" b="0" i="0" err="1">
                <a:solidFill>
                  <a:srgbClr val="000000"/>
                </a:solidFill>
                <a:effectLst/>
                <a:latin typeface="Roboto Slab"/>
                <a:ea typeface="Roboto Slab"/>
                <a:cs typeface="Roboto Slab"/>
              </a:rPr>
              <a:t>arendamisega</a:t>
            </a:r>
            <a:r>
              <a:rPr lang="en-US" sz="1800" b="0" i="0" dirty="0">
                <a:solidFill>
                  <a:srgbClr val="000000"/>
                </a:solidFill>
                <a:effectLst/>
                <a:latin typeface="Roboto Slab"/>
                <a:ea typeface="Roboto Slab"/>
                <a:cs typeface="Roboto Slab"/>
              </a:rPr>
              <a:t>. </a:t>
            </a:r>
            <a:r>
              <a:rPr lang="et-EE" sz="1800" b="0" i="0" dirty="0">
                <a:solidFill>
                  <a:srgbClr val="000000"/>
                </a:solidFill>
                <a:effectLst/>
                <a:latin typeface="Roboto Slab"/>
                <a:ea typeface="Roboto Slab"/>
                <a:cs typeface="Roboto Slab"/>
              </a:rPr>
              <a:t>Vägivallaennetus peab olema süsteemne, hõlmates nii </a:t>
            </a:r>
            <a:r>
              <a:rPr lang="et-EE" sz="1800" b="0" i="0" err="1">
                <a:solidFill>
                  <a:srgbClr val="000000"/>
                </a:solidFill>
                <a:effectLst/>
                <a:latin typeface="Roboto Slab"/>
                <a:ea typeface="Roboto Slab"/>
                <a:cs typeface="Roboto Slab"/>
              </a:rPr>
              <a:t>vägivallatsejatele</a:t>
            </a:r>
            <a:r>
              <a:rPr lang="et-EE" sz="1800" b="0" i="0" dirty="0">
                <a:solidFill>
                  <a:srgbClr val="000000"/>
                </a:solidFill>
                <a:effectLst/>
                <a:latin typeface="Roboto Slab"/>
                <a:ea typeface="Roboto Slab"/>
                <a:cs typeface="Roboto Slab"/>
              </a:rPr>
              <a:t> suunatud programme, ohvri toetamist kui ka ühiskondlikke kampaaniad. </a:t>
            </a:r>
            <a:r>
              <a:rPr lang="et-EE" b="1" dirty="0"/>
              <a:t> </a:t>
            </a:r>
            <a:endParaRPr lang="et-EE">
              <a:solidFill>
                <a:srgbClr val="000000"/>
              </a:solidFill>
              <a:latin typeface="Roboto Slab"/>
              <a:ea typeface="Roboto Slab"/>
              <a:cs typeface="Roboto Slab"/>
            </a:endParaRPr>
          </a:p>
          <a:p>
            <a:pPr marL="285750" indent="-285750">
              <a:buFont typeface="Arial" panose="020B0604020202020204" pitchFamily="34" charset="0"/>
              <a:buChar char="•"/>
            </a:pPr>
            <a:r>
              <a:rPr lang="fi-FI" b="0" i="0" dirty="0" err="1">
                <a:solidFill>
                  <a:srgbClr val="000000"/>
                </a:solidFill>
                <a:effectLst/>
                <a:latin typeface="Roboto Slab"/>
                <a:ea typeface="Roboto Slab"/>
                <a:cs typeface="Roboto Slab"/>
              </a:rPr>
              <a:t>Pöörata</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senisest</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märksa</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rohkem</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tähelepanu</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sekkumistele</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mis</a:t>
            </a:r>
            <a:r>
              <a:rPr lang="fi-FI" b="0" i="0" dirty="0">
                <a:solidFill>
                  <a:srgbClr val="000000"/>
                </a:solidFill>
                <a:effectLst/>
                <a:latin typeface="Roboto Slab"/>
                <a:ea typeface="Roboto Slab"/>
                <a:cs typeface="Roboto Slab"/>
              </a:rPr>
              <a:t> on </a:t>
            </a:r>
            <a:r>
              <a:rPr lang="fi-FI" b="0" i="0" dirty="0" err="1">
                <a:solidFill>
                  <a:srgbClr val="000000"/>
                </a:solidFill>
                <a:effectLst/>
                <a:latin typeface="Roboto Slab"/>
                <a:ea typeface="Roboto Slab"/>
                <a:cs typeface="Roboto Slab"/>
              </a:rPr>
              <a:t>suunatud</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vägivalla</a:t>
            </a:r>
            <a:r>
              <a:rPr lang="fi-FI" b="0" i="0" dirty="0">
                <a:solidFill>
                  <a:srgbClr val="000000"/>
                </a:solidFill>
                <a:effectLst/>
                <a:latin typeface="Roboto Slab"/>
                <a:ea typeface="Roboto Slab"/>
                <a:cs typeface="Roboto Slab"/>
              </a:rPr>
              <a:t> </a:t>
            </a:r>
            <a:r>
              <a:rPr lang="fi-FI" b="0" i="0" dirty="0" err="1">
                <a:solidFill>
                  <a:srgbClr val="000000"/>
                </a:solidFill>
                <a:effectLst/>
                <a:latin typeface="Roboto Slab"/>
                <a:ea typeface="Roboto Slab"/>
                <a:cs typeface="Roboto Slab"/>
              </a:rPr>
              <a:t>toimepanijatele</a:t>
            </a:r>
            <a:r>
              <a:rPr lang="et-EE" dirty="0">
                <a:solidFill>
                  <a:srgbClr val="000000"/>
                </a:solidFill>
                <a:latin typeface="Roboto Slab"/>
                <a:ea typeface="Roboto Slab"/>
                <a:cs typeface="Roboto Slab"/>
              </a:rPr>
              <a:t>. </a:t>
            </a:r>
            <a:r>
              <a:rPr lang="et-EE" dirty="0">
                <a:solidFill>
                  <a:srgbClr val="000000"/>
                </a:solidFill>
                <a:ea typeface="+mn-lt"/>
                <a:cs typeface="+mn-lt"/>
              </a:rPr>
              <a:t>Arendada ja rakendada tõenduspõhiseid käitumist muutvaid sekkumisi, mis on suunatud LSV toimepanijatele.   </a:t>
            </a:r>
            <a:endParaRPr lang="et-EE">
              <a:ea typeface="Roboto Slab"/>
              <a:cs typeface="Roboto Slab"/>
            </a:endParaRP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Suunata vägivallaennetuse ja ohvrite abistamise tegevusi senisest enam venekeelsele elanikkonnale ja piirkondadele, kus pere- ja soopõhist vägivalda esineb rohkem (peamiselt Ida-Virumaa).</a:t>
            </a:r>
          </a:p>
          <a:p>
            <a:pPr marL="285750" indent="-285750">
              <a:buFont typeface="Arial" panose="020B0604020202020204" pitchFamily="34" charset="0"/>
              <a:buChar char="•"/>
            </a:pPr>
            <a:r>
              <a:rPr lang="et-EE" sz="1800" b="0" i="0" dirty="0">
                <a:solidFill>
                  <a:srgbClr val="000000"/>
                </a:solidFill>
                <a:effectLst/>
                <a:latin typeface="Roboto Slab"/>
                <a:ea typeface="Roboto Slab"/>
                <a:cs typeface="Roboto Slab"/>
              </a:rPr>
              <a:t>Jätkata vägivallaennetuses, ohvrite abistamises ja teadlikkuse tõstmises valdkondlike MTÜde partneritena kaasamist</a:t>
            </a:r>
            <a:r>
              <a:rPr lang="et-EE" dirty="0">
                <a:solidFill>
                  <a:srgbClr val="000000"/>
                </a:solidFill>
                <a:latin typeface="Roboto Slab"/>
                <a:ea typeface="Roboto Slab"/>
                <a:cs typeface="Roboto Slab"/>
              </a:rPr>
              <a:t> ja nende toetamist</a:t>
            </a:r>
            <a:r>
              <a:rPr lang="et-EE" sz="1800" b="0" i="0" dirty="0">
                <a:solidFill>
                  <a:srgbClr val="000000"/>
                </a:solidFill>
                <a:effectLst/>
                <a:latin typeface="Roboto Slab"/>
                <a:ea typeface="Roboto Slab"/>
                <a:cs typeface="Roboto Slab"/>
              </a:rPr>
              <a:t>.  </a:t>
            </a:r>
          </a:p>
          <a:p>
            <a:pPr marL="285750" indent="-285750">
              <a:buFont typeface="Arial" panose="020B0604020202020204" pitchFamily="34" charset="0"/>
              <a:buChar char="•"/>
            </a:pPr>
            <a:r>
              <a:rPr lang="et-EE" dirty="0">
                <a:solidFill>
                  <a:srgbClr val="000000"/>
                </a:solidFill>
                <a:latin typeface="Roboto Slab"/>
                <a:ea typeface="Roboto Slab"/>
                <a:cs typeface="Roboto Slab"/>
              </a:rPr>
              <a:t>Jätkata ja korrata esmatasandi spetsialistide koolitusi ja võrgustikuüritusi. </a:t>
            </a:r>
            <a:r>
              <a:rPr lang="et-EE" sz="1800" b="0" i="0" dirty="0">
                <a:solidFill>
                  <a:srgbClr val="000000"/>
                </a:solidFill>
                <a:effectLst/>
                <a:latin typeface="Roboto Slab"/>
                <a:ea typeface="Roboto Slab"/>
                <a:cs typeface="Roboto Slab"/>
              </a:rPr>
              <a:t>Pikemas perspektiivis kaaluda vägivallateemade lisamist (nt tervishoiu valdkonna) õppekavadesse.   </a:t>
            </a:r>
          </a:p>
          <a:p>
            <a:pPr marL="285750" indent="-285750">
              <a:buFont typeface="Arial" panose="020B0604020202020204" pitchFamily="34" charset="0"/>
              <a:buChar char="•"/>
            </a:pPr>
            <a:r>
              <a:rPr lang="et-EE" sz="1800" b="0" i="0" dirty="0">
                <a:solidFill>
                  <a:srgbClr val="000000"/>
                </a:solidFill>
                <a:effectLst/>
                <a:latin typeface="Roboto Slab"/>
                <a:ea typeface="Roboto Slab"/>
                <a:cs typeface="Roboto Slab"/>
              </a:rPr>
              <a:t>Tegeleda meetme raames välja töötatud tööriistade, sh käsiraamatute, levitamisega. </a:t>
            </a:r>
            <a:r>
              <a:rPr lang="et-EE" dirty="0">
                <a:solidFill>
                  <a:srgbClr val="000000"/>
                </a:solidFill>
                <a:ea typeface="+mn-lt"/>
                <a:cs typeface="+mn-lt"/>
              </a:rPr>
              <a:t>Materjalid võiksid olla ühes kohas lihtsalt kättesaadavad ja organisatsioonide vahel ristikasutuses.</a:t>
            </a:r>
            <a:r>
              <a:rPr lang="et-EE" sz="1800" b="0" i="0" dirty="0">
                <a:solidFill>
                  <a:srgbClr val="000000"/>
                </a:solidFill>
                <a:effectLst/>
                <a:latin typeface="Roboto Slab"/>
                <a:ea typeface="Roboto Slab"/>
                <a:cs typeface="Roboto Slab"/>
              </a:rPr>
              <a:t> </a:t>
            </a:r>
            <a:endParaRPr lang="et-EE" b="0" i="0" dirty="0">
              <a:solidFill>
                <a:srgbClr val="000000"/>
              </a:solidFill>
              <a:effectLst/>
              <a:latin typeface="Roboto Slab"/>
              <a:ea typeface="Roboto Slab"/>
              <a:cs typeface="Roboto Slab"/>
            </a:endParaRP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Pöörata tulevikus eraldi tähelepanu ja arendada sekkumised riskigruppidele, sh eakad, puudega inimesed jt grupid, kelle ligipääs ohvriabi teenustele on raskendatud. </a:t>
            </a:r>
          </a:p>
          <a:p>
            <a:pPr marL="285750" indent="-285750">
              <a:buFont typeface="Arial" panose="020B0604020202020204" pitchFamily="34" charset="0"/>
              <a:buChar char="•"/>
            </a:pPr>
            <a:r>
              <a:rPr lang="et-EE" b="0" i="0" dirty="0">
                <a:solidFill>
                  <a:srgbClr val="000000"/>
                </a:solidFill>
                <a:effectLst/>
                <a:latin typeface="Roboto Slab"/>
                <a:ea typeface="Roboto Slab"/>
                <a:cs typeface="Roboto Slab"/>
              </a:rPr>
              <a:t>Katsetada teadlikkuse tõstmiseks erinevaid sekkumisi ning mõõta ühtlasi nende mõju, et leida efektiivsed lähenemised.</a:t>
            </a:r>
            <a:r>
              <a:rPr lang="et-EE" b="1" dirty="0"/>
              <a:t> </a:t>
            </a:r>
            <a:endParaRPr lang="et-EE" b="1" dirty="0">
              <a:ea typeface="Roboto Slab"/>
              <a:cs typeface="Roboto Slab"/>
            </a:endParaRPr>
          </a:p>
        </p:txBody>
      </p:sp>
    </p:spTree>
    <p:extLst>
      <p:ext uri="{BB962C8B-B14F-4D97-AF65-F5344CB8AC3E}">
        <p14:creationId xmlns:p14="http://schemas.microsoft.com/office/powerpoint/2010/main" val="3237424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Meede 3: Integreeritud sotsiaal- ja tervishoiuteenused</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2862322"/>
          </a:xfrm>
          <a:prstGeom prst="rect">
            <a:avLst/>
          </a:prstGeom>
          <a:noFill/>
        </p:spPr>
        <p:txBody>
          <a:bodyPr wrap="square" lIns="91440" tIns="45720" rIns="91440" bIns="45720" rtlCol="0" anchor="t">
            <a:spAutoFit/>
          </a:bodyPr>
          <a:lstStyle/>
          <a:p>
            <a:pPr algn="just" rtl="0" fontAlgn="base"/>
            <a:r>
              <a:rPr lang="et-EE" sz="1800" b="0" i="0">
                <a:effectLst/>
                <a:latin typeface="Roboto Slab" pitchFamily="2" charset="0"/>
              </a:rPr>
              <a:t>Meetme raames viidi ellu 5 projekti, sh 3 kindlaksmääratud ja 2 avatud taotlusvoorude kaudu. </a:t>
            </a:r>
            <a:endParaRPr lang="et-EE" b="0" i="0">
              <a:effectLst/>
            </a:endParaRPr>
          </a:p>
          <a:p>
            <a:pPr algn="just" rtl="0" fontAlgn="base"/>
            <a:endParaRPr lang="et-EE" sz="1800" b="0" i="0">
              <a:effectLst/>
              <a:latin typeface="Roboto Slab" pitchFamily="2" charset="0"/>
            </a:endParaRPr>
          </a:p>
          <a:p>
            <a:pPr rtl="0" fontAlgn="base"/>
            <a:r>
              <a:rPr lang="et-EE" sz="1800" b="0" i="0">
                <a:effectLst/>
                <a:latin typeface="Roboto Slab" pitchFamily="2" charset="0"/>
              </a:rPr>
              <a:t>Hindasime neist nelja järgnevat projekti: </a:t>
            </a:r>
            <a:endParaRPr lang="et-EE" b="0" i="0">
              <a:effectLst/>
              <a:ea typeface="Roboto Slab"/>
              <a:cs typeface="Roboto Slab"/>
            </a:endParaRPr>
          </a:p>
          <a:p>
            <a:pPr rtl="0" fontAlgn="base">
              <a:buFont typeface="Arial" panose="020B0604020202020204" pitchFamily="34" charset="0"/>
              <a:buChar char="•"/>
            </a:pPr>
            <a:r>
              <a:rPr lang="et-EE" sz="1800" b="0" i="0">
                <a:solidFill>
                  <a:srgbClr val="000000"/>
                </a:solidFill>
                <a:effectLst/>
                <a:latin typeface="Roboto Slab" pitchFamily="2" charset="0"/>
              </a:rPr>
              <a:t>„Kooliõpilaste liikumisaktiivsuse toetamine“, </a:t>
            </a:r>
            <a:endParaRPr lang="et-EE" sz="1800" b="0" i="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a:solidFill>
                  <a:srgbClr val="000000"/>
                </a:solidFill>
                <a:effectLst/>
                <a:latin typeface="Roboto Slab" pitchFamily="2" charset="0"/>
              </a:rPr>
              <a:t>„Krooniliste vaimse tervise probleemidega patsientide hindamise ja käsitlussüsteemi väljaarendamine“, </a:t>
            </a:r>
            <a:endParaRPr lang="et-EE" sz="1800" b="0" i="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a:solidFill>
                  <a:srgbClr val="000000"/>
                </a:solidFill>
                <a:effectLst/>
                <a:latin typeface="Roboto Slab" pitchFamily="2" charset="0"/>
              </a:rPr>
              <a:t>„Kodukeskkonna vigastusriskide hindamise ja vähendamise metoodika loomine ja piloteerimine ning seda toetavad tegevused“, </a:t>
            </a:r>
            <a:endParaRPr lang="et-EE" sz="1800" b="0" i="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a:solidFill>
                  <a:srgbClr val="000000"/>
                </a:solidFill>
                <a:effectLst/>
                <a:latin typeface="Roboto Slab" pitchFamily="2" charset="0"/>
              </a:rPr>
              <a:t>„Ämmaemanda koduvisiidid esimestel eluaastatel“.</a:t>
            </a:r>
            <a:endParaRPr lang="et-EE" sz="1800" b="0" i="0">
              <a:effectLst/>
              <a:latin typeface="Roboto Slab" pitchFamily="2" charset="0"/>
              <a:ea typeface="Roboto Slab" pitchFamily="2" charset="0"/>
              <a:cs typeface="Roboto Slab" pitchFamily="2" charset="0"/>
            </a:endParaRPr>
          </a:p>
          <a:p>
            <a:endParaRPr lang="et-EE" b="1"/>
          </a:p>
        </p:txBody>
      </p:sp>
    </p:spTree>
    <p:extLst>
      <p:ext uri="{BB962C8B-B14F-4D97-AF65-F5344CB8AC3E}">
        <p14:creationId xmlns:p14="http://schemas.microsoft.com/office/powerpoint/2010/main" val="963067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41084" y="414323"/>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Järeldused (meede 3)</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14602" y="1638921"/>
            <a:ext cx="10500014" cy="4524315"/>
          </a:xfrm>
          <a:prstGeom prst="rect">
            <a:avLst/>
          </a:prstGeom>
          <a:noFill/>
        </p:spPr>
        <p:txBody>
          <a:bodyPr wrap="square" lIns="91440" tIns="45720" rIns="91440" bIns="45720" rtlCol="0" anchor="t">
            <a:spAutoFit/>
          </a:bodyPr>
          <a:lstStyle/>
          <a:p>
            <a:r>
              <a:rPr lang="et-EE" dirty="0">
                <a:latin typeface="Roboto Slab"/>
                <a:ea typeface="Roboto Slab"/>
                <a:cs typeface="Arial"/>
              </a:rPr>
              <a:t>•</a:t>
            </a:r>
            <a:r>
              <a:rPr lang="et-EE" dirty="0">
                <a:latin typeface="Roboto Slab"/>
                <a:ea typeface="+mn-lt"/>
                <a:cs typeface="Arial"/>
              </a:rPr>
              <a:t>Meetmele kavandatud väljundid ja tulemused suures osas saavutati. Hinnatud projektide tegevused olid asjakohased ning kooskõlas programmi laiemate eesmärkidega</a:t>
            </a:r>
            <a:endParaRPr lang="en-US" dirty="0">
              <a:latin typeface="Roboto Slab"/>
              <a:ea typeface="+mn-lt"/>
              <a:cs typeface="Roboto Slab"/>
            </a:endParaRPr>
          </a:p>
          <a:p>
            <a:r>
              <a:rPr lang="et-EE" dirty="0">
                <a:ea typeface="+mn-lt"/>
                <a:cs typeface="+mn-lt"/>
              </a:rPr>
              <a:t>•</a:t>
            </a:r>
            <a:r>
              <a:rPr lang="et-EE" dirty="0">
                <a:latin typeface="Roboto Slab"/>
                <a:ea typeface="+mn-lt"/>
                <a:cs typeface="Roboto Slab"/>
              </a:rPr>
              <a:t>Väljundnäitajate</a:t>
            </a:r>
            <a:r>
              <a:rPr lang="et-EE" dirty="0">
                <a:ea typeface="+mn-lt"/>
                <a:cs typeface="+mn-lt"/>
              </a:rPr>
              <a:t> saavutamist tõlgendatakse kohati ekslikult kui mõju tõendust. Põhjuslikke seoseid esitatakse liiga kindlalt </a:t>
            </a:r>
            <a:endParaRPr lang="et-EE" dirty="0">
              <a:latin typeface="Roboto Slab"/>
              <a:ea typeface="Roboto Slab"/>
              <a:cs typeface="Roboto Slab"/>
            </a:endParaRPr>
          </a:p>
          <a:p>
            <a:r>
              <a:rPr lang="et-EE" dirty="0">
                <a:latin typeface="Roboto Slab"/>
                <a:ea typeface="Roboto Slab"/>
                <a:cs typeface="Roboto Slab"/>
              </a:rPr>
              <a:t>•Esinesid erinevad takistavad ja soodustavad tegurid</a:t>
            </a:r>
            <a:endParaRPr lang="et-EE" dirty="0"/>
          </a:p>
          <a:p>
            <a:r>
              <a:rPr lang="et-EE" dirty="0">
                <a:latin typeface="Arial"/>
                <a:cs typeface="Arial"/>
              </a:rPr>
              <a:t>•</a:t>
            </a:r>
            <a:r>
              <a:rPr lang="et-EE" dirty="0">
                <a:ea typeface="+mn-lt"/>
                <a:cs typeface="+mn-lt"/>
              </a:rPr>
              <a:t>Suurprojektid olid väga spetsiifilise suunitlusega ning taotlusi tuli ainult kaks (mõlemad said rahastuse)</a:t>
            </a:r>
            <a:endParaRPr lang="et-EE" dirty="0">
              <a:ea typeface="Roboto Slab"/>
              <a:cs typeface="Roboto Slab"/>
            </a:endParaRPr>
          </a:p>
          <a:p>
            <a:r>
              <a:rPr lang="et-EE" dirty="0">
                <a:latin typeface="Arial"/>
                <a:cs typeface="Arial"/>
              </a:rPr>
              <a:t>•</a:t>
            </a:r>
            <a:r>
              <a:rPr lang="et-EE" dirty="0">
                <a:ea typeface="+mn-lt"/>
                <a:cs typeface="+mn-lt"/>
              </a:rPr>
              <a:t>Intervjuude läbiviimisel ilmnesid poliitikakujundajate ja projekti elluviijate erinevad tõlgendused ja sõnumid projekti läbiviimise kohta</a:t>
            </a:r>
            <a:endParaRPr lang="et-EE" dirty="0">
              <a:ea typeface="Roboto Slab"/>
              <a:cs typeface="Roboto Slab"/>
            </a:endParaRPr>
          </a:p>
          <a:p>
            <a:r>
              <a:rPr lang="et-EE" dirty="0">
                <a:latin typeface="Arial"/>
                <a:cs typeface="Arial"/>
              </a:rPr>
              <a:t>•</a:t>
            </a:r>
            <a:r>
              <a:rPr lang="et-EE" dirty="0">
                <a:ea typeface="+mn-lt"/>
                <a:cs typeface="+mn-lt"/>
              </a:rPr>
              <a:t>Aruannetes ei käsitleta riskide juhtimist piisavalt põhjalikult, mistõttu jääb ebaselgeks, kuidas algselt tuvastatud riskid mõjutasid projekti kulgu </a:t>
            </a:r>
            <a:endParaRPr lang="et-EE" dirty="0">
              <a:ea typeface="Roboto Slab"/>
              <a:cs typeface="Roboto Slab"/>
            </a:endParaRPr>
          </a:p>
          <a:p>
            <a:r>
              <a:rPr lang="et-EE" dirty="0">
                <a:latin typeface="Arial"/>
                <a:cs typeface="Arial"/>
              </a:rPr>
              <a:t>•</a:t>
            </a:r>
            <a:r>
              <a:rPr lang="et-EE" dirty="0">
                <a:ea typeface="+mn-lt"/>
                <a:cs typeface="+mn-lt"/>
              </a:rPr>
              <a:t>Kavandamata negatiivseid või ootamatuid mõjusid ei käsitletud projektides süstemaatiliselt (seetõttu on nende tuvastamine ja leevendamise võimalus puudulik)</a:t>
            </a:r>
            <a:endParaRPr lang="et-EE" dirty="0">
              <a:ea typeface="Roboto Slab"/>
              <a:cs typeface="Roboto Slab"/>
            </a:endParaRPr>
          </a:p>
          <a:p>
            <a:r>
              <a:rPr lang="et-EE" dirty="0">
                <a:latin typeface="Arial"/>
                <a:cs typeface="Arial"/>
              </a:rPr>
              <a:t>•</a:t>
            </a:r>
            <a:r>
              <a:rPr lang="et-EE" dirty="0">
                <a:ea typeface="+mn-lt"/>
                <a:cs typeface="+mn-lt"/>
              </a:rPr>
              <a:t>Projektide fookuste muutmine oli paindlikkuse tõttu võimalik ning positiivne, tõstes projektide asjakohasust</a:t>
            </a:r>
            <a:endParaRPr lang="et-EE" dirty="0"/>
          </a:p>
          <a:p>
            <a:endParaRPr lang="et-EE" b="1">
              <a:ea typeface="Roboto Slab"/>
              <a:cs typeface="Roboto Slab"/>
            </a:endParaRPr>
          </a:p>
        </p:txBody>
      </p:sp>
    </p:spTree>
    <p:extLst>
      <p:ext uri="{BB962C8B-B14F-4D97-AF65-F5344CB8AC3E}">
        <p14:creationId xmlns:p14="http://schemas.microsoft.com/office/powerpoint/2010/main" val="3954146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16817" y="1775"/>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Soovitused (meede 3)</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15835" y="1233332"/>
            <a:ext cx="10500014" cy="5355312"/>
          </a:xfrm>
          <a:prstGeom prst="rect">
            <a:avLst/>
          </a:prstGeom>
          <a:noFill/>
        </p:spPr>
        <p:txBody>
          <a:bodyPr wrap="square" lIns="91440" tIns="45720" rIns="91440" bIns="45720" rtlCol="0" anchor="t">
            <a:spAutoFit/>
          </a:bodyPr>
          <a:lstStyle/>
          <a:p>
            <a:r>
              <a:rPr lang="et-EE" dirty="0">
                <a:latin typeface="Roboto Slab"/>
                <a:ea typeface="Roboto Slab"/>
                <a:cs typeface="Arial"/>
              </a:rPr>
              <a:t>•</a:t>
            </a:r>
            <a:r>
              <a:rPr lang="et-EE" dirty="0">
                <a:ea typeface="+mn-lt"/>
                <a:cs typeface="+mn-lt"/>
              </a:rPr>
              <a:t>Kriitiliselt hinnata, mis tingimustel saab rääkida projekti mõjususest ja projektide hindamisel tõsta rõhku põhjusliku analüüsi kvaliteedile ja mõjususe määramise selgetele kriteeriumidele</a:t>
            </a:r>
            <a:endParaRPr lang="en-US" dirty="0">
              <a:ea typeface="Roboto Slab"/>
              <a:cs typeface="Roboto Slab"/>
            </a:endParaRPr>
          </a:p>
          <a:p>
            <a:r>
              <a:rPr lang="et-EE" dirty="0">
                <a:latin typeface="Roboto Slab"/>
                <a:ea typeface="Roboto Slab"/>
                <a:cs typeface="Arial"/>
              </a:rPr>
              <a:t>•</a:t>
            </a:r>
            <a:r>
              <a:rPr lang="et-EE" dirty="0">
                <a:ea typeface="+mn-lt"/>
                <a:cs typeface="+mn-lt"/>
              </a:rPr>
              <a:t>Esitada läbipaistvad kriteeriumid ja protseduurid, mis kirjeldavad teemade ja teostajate valikut, et tagada kõigile osapooltele parem arusaam ja usaldus protsessi vastu</a:t>
            </a:r>
            <a:endParaRPr lang="et-EE" dirty="0">
              <a:ea typeface="Roboto Slab"/>
              <a:cs typeface="Roboto Slab"/>
            </a:endParaRPr>
          </a:p>
          <a:p>
            <a:r>
              <a:rPr lang="et-EE" dirty="0">
                <a:latin typeface="Roboto Slab"/>
                <a:ea typeface="Roboto Slab"/>
                <a:cs typeface="Arial"/>
              </a:rPr>
              <a:t>•</a:t>
            </a:r>
            <a:r>
              <a:rPr lang="et-EE" dirty="0">
                <a:ea typeface="+mn-lt"/>
                <a:cs typeface="+mn-lt"/>
              </a:rPr>
              <a:t>Projektide lõppfaasis korraldada põhjalik </a:t>
            </a:r>
            <a:r>
              <a:rPr lang="et-EE" dirty="0" err="1">
                <a:ea typeface="+mn-lt"/>
                <a:cs typeface="+mn-lt"/>
              </a:rPr>
              <a:t>ex-post</a:t>
            </a:r>
            <a:r>
              <a:rPr lang="et-EE" dirty="0">
                <a:ea typeface="+mn-lt"/>
                <a:cs typeface="+mn-lt"/>
              </a:rPr>
              <a:t> analüüs, mille eesmärk on hinnata projektide kulgu ning tuua esile nii õnnestumised kui ka parendusvajadused, sh käsitleda riskide juhtimist</a:t>
            </a:r>
            <a:endParaRPr lang="et-EE" dirty="0">
              <a:ea typeface="Roboto Slab"/>
              <a:cs typeface="Roboto Slab"/>
            </a:endParaRPr>
          </a:p>
          <a:p>
            <a:r>
              <a:rPr lang="et-EE" dirty="0">
                <a:latin typeface="Roboto Slab"/>
                <a:ea typeface="Roboto Slab"/>
                <a:cs typeface="Arial"/>
              </a:rPr>
              <a:t>•</a:t>
            </a:r>
            <a:r>
              <a:rPr lang="et-EE" dirty="0">
                <a:ea typeface="+mn-lt"/>
                <a:cs typeface="+mn-lt"/>
              </a:rPr>
              <a:t>Integreerida projektide elluviimisse süsteemne lähenemine kavandamata negatiivsete või muude ootamatute mõjude hindamiseks (nt vahearuande käigus). Regulaarne ja struktureeritud mõju hindamine aitab vältida olukordi, kus ootamatud tagajärjed jäävad märkamatuks või käsitlemata.</a:t>
            </a:r>
            <a:endParaRPr lang="et-EE" dirty="0">
              <a:ea typeface="Roboto Slab"/>
              <a:cs typeface="Roboto Slab"/>
            </a:endParaRPr>
          </a:p>
          <a:p>
            <a:r>
              <a:rPr lang="et-EE" dirty="0">
                <a:latin typeface="Roboto Slab"/>
                <a:ea typeface="Roboto Slab"/>
                <a:cs typeface="Roboto Slab"/>
              </a:rPr>
              <a:t>•Kaaluda programmiteooria kasutamise kohustuslikuks muutmist projektide kavandamise faasis</a:t>
            </a:r>
            <a:endParaRPr lang="et-EE" dirty="0"/>
          </a:p>
          <a:p>
            <a:r>
              <a:rPr lang="et-EE" dirty="0">
                <a:latin typeface="Roboto Slab"/>
                <a:ea typeface="Roboto Slab"/>
                <a:cs typeface="Arial"/>
              </a:rPr>
              <a:t>•</a:t>
            </a:r>
            <a:r>
              <a:rPr lang="et-EE" dirty="0">
                <a:ea typeface="+mn-lt"/>
                <a:cs typeface="+mn-lt"/>
              </a:rPr>
              <a:t>Kaaluda ka edaspidi paindlikke mehhanisme, mis võimaldavad põhjendatud juhtudel muuta projektide esialgset fookust, skoopi või metoodikat ka projekti hilisemates etappides, sh. tunnustada ja aktsepteerida, et tulemus võib olla ka muutuse puudumine (andes väärtuslikku teavet, aidates tuvastada takistusi, parandada metoodikat ja tõsta tulevaste projektide kvaliteeti)</a:t>
            </a:r>
            <a:endParaRPr lang="et-EE" dirty="0"/>
          </a:p>
          <a:p>
            <a:endParaRPr lang="et-EE" b="1">
              <a:ea typeface="Roboto Slab"/>
              <a:cs typeface="Roboto Slab"/>
            </a:endParaRPr>
          </a:p>
        </p:txBody>
      </p:sp>
    </p:spTree>
    <p:extLst>
      <p:ext uri="{BB962C8B-B14F-4D97-AF65-F5344CB8AC3E}">
        <p14:creationId xmlns:p14="http://schemas.microsoft.com/office/powerpoint/2010/main" val="768817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Meede 4: Kultuuripärandi </a:t>
            </a:r>
            <a:r>
              <a:rPr lang="et-EE" sz="2400" b="1" err="1">
                <a:latin typeface="+mn-lt"/>
              </a:rPr>
              <a:t>väärindamine</a:t>
            </a:r>
            <a:endParaRPr lang="et-EE" sz="2400" b="1">
              <a:latin typeface="+mn-lt"/>
            </a:endParaRP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1754326"/>
          </a:xfrm>
          <a:prstGeom prst="rect">
            <a:avLst/>
          </a:prstGeom>
          <a:noFill/>
        </p:spPr>
        <p:txBody>
          <a:bodyPr wrap="square" lIns="91440" tIns="45720" rIns="91440" bIns="45720" rtlCol="0" anchor="t">
            <a:spAutoFit/>
          </a:bodyPr>
          <a:lstStyle/>
          <a:p>
            <a:pPr algn="just" rtl="0" fontAlgn="base"/>
            <a:r>
              <a:rPr lang="et-EE" sz="1800" b="0" i="0">
                <a:effectLst/>
                <a:latin typeface="Roboto Slab"/>
                <a:ea typeface="Roboto Slab"/>
                <a:cs typeface="Roboto Slab"/>
              </a:rPr>
              <a:t>Meetme raames viidi ellu 7 projekti, sh 1 kindlaksmääratud ja 6 avatud taotlusvoorude kaudu. </a:t>
            </a:r>
            <a:endParaRPr lang="et-EE" b="0" i="0">
              <a:effectLst/>
              <a:latin typeface="Roboto Slab"/>
              <a:ea typeface="Roboto Slab"/>
              <a:cs typeface="Roboto Slab"/>
            </a:endParaRPr>
          </a:p>
          <a:p>
            <a:pPr algn="just" rtl="0" fontAlgn="base"/>
            <a:endParaRPr lang="et-EE" sz="1800" b="0" i="0">
              <a:effectLst/>
              <a:latin typeface="Roboto Slab" pitchFamily="2" charset="0"/>
            </a:endParaRPr>
          </a:p>
          <a:p>
            <a:pPr algn="just" rtl="0" fontAlgn="base"/>
            <a:r>
              <a:rPr lang="et-EE" sz="1800" b="0" i="0">
                <a:effectLst/>
                <a:latin typeface="Roboto Slab"/>
                <a:ea typeface="Roboto Slab"/>
                <a:cs typeface="Roboto Slab"/>
              </a:rPr>
              <a:t>Hindasime järgnevaid projekte: </a:t>
            </a:r>
            <a:endParaRPr lang="et-EE" b="0" i="0">
              <a:effectLst/>
              <a:latin typeface="Roboto Slab"/>
              <a:ea typeface="Roboto Slab"/>
              <a:cs typeface="Roboto Slab"/>
            </a:endParaRPr>
          </a:p>
          <a:p>
            <a:pPr algn="just" fontAlgn="base">
              <a:buFont typeface="Arial" panose="020B0604020202020204" pitchFamily="34" charset="0"/>
              <a:buChar char="•"/>
            </a:pPr>
            <a:r>
              <a:rPr lang="et-EE">
                <a:latin typeface="Roboto Slab"/>
                <a:ea typeface="Roboto Slab"/>
                <a:cs typeface="Roboto Slab"/>
              </a:rPr>
              <a:t>“</a:t>
            </a:r>
            <a:r>
              <a:rPr lang="et-EE">
                <a:ea typeface="+mn-lt"/>
                <a:cs typeface="+mn-lt"/>
              </a:rPr>
              <a:t>Ajalooliste linnasüdamete elavdamine ja kohalik areng kultuuripärandi kaudu</a:t>
            </a:r>
            <a:r>
              <a:rPr lang="et-EE">
                <a:latin typeface="Roboto Slab"/>
                <a:ea typeface="Roboto Slab"/>
                <a:cs typeface="Roboto Slab"/>
              </a:rPr>
              <a:t>”,</a:t>
            </a:r>
            <a:endParaRPr lang="et-EE" sz="1800" b="0" i="0">
              <a:effectLst/>
              <a:latin typeface="Roboto Slab"/>
              <a:ea typeface="Roboto Slab"/>
              <a:cs typeface="Roboto Slab"/>
            </a:endParaRPr>
          </a:p>
          <a:p>
            <a:pPr algn="just" rtl="0" fontAlgn="base">
              <a:buFont typeface="Arial" panose="020B0604020202020204" pitchFamily="34" charset="0"/>
              <a:buChar char="•"/>
            </a:pPr>
            <a:r>
              <a:rPr lang="et-EE" sz="1800" b="0" i="0">
                <a:effectLst/>
                <a:latin typeface="Roboto Slab"/>
                <a:ea typeface="Roboto Slab"/>
                <a:cs typeface="Roboto Slab"/>
              </a:rPr>
              <a:t>“Võru linna ajaloolise võõrastemaja väljaarendamine külalismajaks ja kaugtöökeskuseks”.</a:t>
            </a:r>
          </a:p>
          <a:p>
            <a:endParaRPr lang="et-EE" b="1"/>
          </a:p>
        </p:txBody>
      </p:sp>
    </p:spTree>
    <p:extLst>
      <p:ext uri="{BB962C8B-B14F-4D97-AF65-F5344CB8AC3E}">
        <p14:creationId xmlns:p14="http://schemas.microsoft.com/office/powerpoint/2010/main" val="2345771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383206" y="199879"/>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Tulemused ja järeldused (meede 4)</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382142" y="1514663"/>
            <a:ext cx="10500014" cy="4662815"/>
          </a:xfrm>
          <a:prstGeom prst="rect">
            <a:avLst/>
          </a:prstGeom>
          <a:noFill/>
        </p:spPr>
        <p:txBody>
          <a:bodyPr wrap="square" lIns="91440" tIns="45720" rIns="91440" bIns="45720" rtlCol="0" anchor="t">
            <a:spAutoFit/>
          </a:bodyPr>
          <a:lstStyle/>
          <a:p>
            <a:pPr marL="285750" indent="-285750" algn="just">
              <a:buFont typeface="Arial" panose="020B0604020202020204" pitchFamily="34" charset="0"/>
              <a:buChar char="•"/>
            </a:pPr>
            <a:r>
              <a:rPr lang="et" sz="1650" dirty="0">
                <a:latin typeface="Roboto Slab"/>
                <a:ea typeface="Verdana"/>
                <a:cs typeface="Roboto Slab"/>
              </a:rPr>
              <a:t>Meetmele kavandatud väljundid ja tulemused suuremas osas saavutati.</a:t>
            </a:r>
          </a:p>
          <a:p>
            <a:pPr marL="285750" indent="-285750" algn="just">
              <a:buFont typeface="Arial" panose="020B0604020202020204" pitchFamily="34" charset="0"/>
              <a:buChar char="•"/>
            </a:pPr>
            <a:r>
              <a:rPr lang="et" sz="1650" dirty="0">
                <a:latin typeface="Roboto Slab"/>
                <a:ea typeface="Verdana"/>
                <a:cs typeface="Roboto Slab"/>
              </a:rPr>
              <a:t>Tegevuste mõju laiemate eesmärkide saavutamisele ei ole tõestatav.</a:t>
            </a:r>
          </a:p>
          <a:p>
            <a:pPr marL="285750" indent="-285750" algn="just">
              <a:buFont typeface="Arial" panose="020B0604020202020204" pitchFamily="34" charset="0"/>
              <a:buChar char="•"/>
            </a:pPr>
            <a:r>
              <a:rPr lang="et" sz="1650" dirty="0">
                <a:latin typeface="Roboto Slab"/>
                <a:ea typeface="Verdana"/>
                <a:cs typeface="Roboto Slab"/>
              </a:rPr>
              <a:t>Meetme seos laiemate programmieesmärkidega oli kaudne; kohalikku arengut ei olnud piisavalt selgelt defineeritud ei programmi ega projektide tasandil. </a:t>
            </a:r>
          </a:p>
          <a:p>
            <a:pPr marL="285750" indent="-285750" algn="just">
              <a:buFont typeface="Arial" panose="020B0604020202020204" pitchFamily="34" charset="0"/>
              <a:buChar char="•"/>
            </a:pPr>
            <a:r>
              <a:rPr lang="et-EE" sz="1650" dirty="0">
                <a:latin typeface="Roboto Slab"/>
                <a:ea typeface="Verdana"/>
                <a:cs typeface="Roboto Slab"/>
              </a:rPr>
              <a:t>Oluline mõju oli suhtlusel Norra partneritega, eriti teadmistele kaasamise olulisusest; praktikas see selgelt ei väljendunud.</a:t>
            </a:r>
            <a:endParaRPr lang="et" sz="1650" dirty="0">
              <a:latin typeface="Roboto Slab"/>
              <a:ea typeface="Verdana"/>
              <a:cs typeface="Roboto Slab"/>
            </a:endParaRPr>
          </a:p>
          <a:p>
            <a:pPr marL="285750" indent="-285750" algn="just">
              <a:buFont typeface="Arial" panose="020B0604020202020204" pitchFamily="34" charset="0"/>
              <a:buChar char="•"/>
            </a:pPr>
            <a:r>
              <a:rPr lang="et" sz="1650" dirty="0">
                <a:latin typeface="Roboto Slab"/>
                <a:ea typeface="Verdana"/>
                <a:cs typeface="Roboto Slab"/>
              </a:rPr>
              <a:t>Koolituste ja koostöö mõju kohta puudub analüüs.</a:t>
            </a:r>
            <a:endParaRPr lang="et" sz="1650" dirty="0">
              <a:latin typeface="Roboto Slab"/>
              <a:ea typeface="+mn-lt"/>
              <a:cs typeface="Roboto Slab"/>
            </a:endParaRPr>
          </a:p>
          <a:p>
            <a:pPr marL="285750" indent="-285750" algn="just">
              <a:buFont typeface="Arial" panose="020B0604020202020204" pitchFamily="34" charset="0"/>
              <a:buChar char="•"/>
            </a:pPr>
            <a:r>
              <a:rPr lang="et" sz="1650" dirty="0">
                <a:latin typeface="Roboto Slab"/>
                <a:ea typeface="+mn-lt"/>
                <a:cs typeface="Arial"/>
              </a:rPr>
              <a:t>Teadlikkuse tõusu hindamiseks sekkumistele eelnevaid ja järgnevaid hindamisi läbi ei viidud. Info levitamine ja teadlikkuse sisuline tõus ei ole tingimata omavahel seotud.</a:t>
            </a:r>
            <a:endParaRPr lang="et" sz="1650" dirty="0">
              <a:latin typeface="Roboto Slab"/>
              <a:ea typeface="Roboto Slab"/>
              <a:cs typeface="Roboto Slab"/>
            </a:endParaRPr>
          </a:p>
          <a:p>
            <a:pPr marL="285750" indent="-285750" algn="just">
              <a:buFont typeface="Arial" panose="020B0604020202020204" pitchFamily="34" charset="0"/>
              <a:buChar char="•"/>
            </a:pPr>
            <a:r>
              <a:rPr lang="et" sz="1650" dirty="0">
                <a:ea typeface="+mn-lt"/>
                <a:cs typeface="+mn-lt"/>
              </a:rPr>
              <a:t>Kohtadel kaasati peamiselt või ainult üksikuid aktiivseid ühiskonnaliikmeid, kellel võib, aga ei pruugi olla suutlikkust mõjutada sekkumiskeskkonda laiemalt.</a:t>
            </a:r>
            <a:endParaRPr lang="et-EE" sz="1650" dirty="0">
              <a:latin typeface="Roboto Slab"/>
              <a:ea typeface="Verdana"/>
              <a:cs typeface="Roboto Slab"/>
            </a:endParaRPr>
          </a:p>
          <a:p>
            <a:pPr marL="285750" indent="-285750" algn="just">
              <a:buFont typeface="Arial" panose="020B0604020202020204" pitchFamily="34" charset="0"/>
              <a:buChar char="•"/>
            </a:pPr>
            <a:r>
              <a:rPr lang="et" sz="1650" dirty="0">
                <a:latin typeface="Roboto Slab"/>
                <a:ea typeface="Verdana"/>
                <a:cs typeface="Roboto Slab"/>
              </a:rPr>
              <a:t>Projektidega kavandatud mõju oli majanduslik, keskkondlik ja sotsiaalne; tegelik mõju esmajärjekorras majanduslik, osalt ka keskkondlik.</a:t>
            </a:r>
          </a:p>
          <a:p>
            <a:pPr marL="285750" indent="-285750" algn="just">
              <a:buFont typeface="Arial" panose="020B0604020202020204" pitchFamily="34" charset="0"/>
              <a:buChar char="•"/>
            </a:pPr>
            <a:r>
              <a:rPr lang="et" sz="1650" dirty="0">
                <a:latin typeface="Roboto Slab"/>
                <a:ea typeface="Verdana"/>
                <a:cs typeface="Roboto Slab"/>
              </a:rPr>
              <a:t>Projektide jätkusuutlikkus sõltub äri-, poliit- ja administratiivmaastikust, olulistest sotsiaalmajanduslikest muutustest ning kaasatute motivatsioonist ja võimalustest jätkata. </a:t>
            </a:r>
            <a:endParaRPr lang="et" sz="1650" dirty="0">
              <a:latin typeface="Roboto Slab"/>
              <a:ea typeface="Verdana"/>
              <a:cs typeface="+mn-lt"/>
            </a:endParaRPr>
          </a:p>
          <a:p>
            <a:pPr marL="285750" indent="-285750" algn="just">
              <a:buFont typeface="Arial" panose="020B0604020202020204" pitchFamily="34" charset="0"/>
              <a:buChar char="•"/>
            </a:pPr>
            <a:r>
              <a:rPr lang="et" sz="1650" dirty="0">
                <a:ea typeface="+mn-lt"/>
                <a:cs typeface="+mn-lt"/>
              </a:rPr>
              <a:t>Soodustajad: sotsiaalmajanduslikud tegurid ja rahastajatepoolne paindlikkus. </a:t>
            </a:r>
            <a:r>
              <a:rPr lang="et" sz="1650" dirty="0" err="1">
                <a:ea typeface="+mn-lt"/>
                <a:cs typeface="+mn-lt"/>
              </a:rPr>
              <a:t>Takistajad</a:t>
            </a:r>
            <a:r>
              <a:rPr lang="et" sz="1650" dirty="0">
                <a:ea typeface="+mn-lt"/>
                <a:cs typeface="+mn-lt"/>
              </a:rPr>
              <a:t>: sotsiaalmajanduslikud ja regulatiivsed tegurid</a:t>
            </a:r>
            <a:endParaRPr lang="et" sz="1650" dirty="0">
              <a:latin typeface="Roboto Slab"/>
              <a:ea typeface="Verdana"/>
              <a:cs typeface="Roboto Slab"/>
            </a:endParaRPr>
          </a:p>
          <a:p>
            <a:pPr algn="just">
              <a:buFont typeface="Symbol" panose="020B0604020202020204" pitchFamily="34" charset="0"/>
              <a:buChar char="•"/>
            </a:pPr>
            <a:endParaRPr lang="et" sz="1650" dirty="0">
              <a:latin typeface="Roboto Slab"/>
              <a:ea typeface="Verdana"/>
              <a:cs typeface="Roboto Slab"/>
            </a:endParaRPr>
          </a:p>
        </p:txBody>
      </p:sp>
    </p:spTree>
    <p:extLst>
      <p:ext uri="{BB962C8B-B14F-4D97-AF65-F5344CB8AC3E}">
        <p14:creationId xmlns:p14="http://schemas.microsoft.com/office/powerpoint/2010/main" val="3130076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65716" y="-91331"/>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Soovitused (meede 4)</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9759" y="1120477"/>
            <a:ext cx="10500014" cy="5909310"/>
          </a:xfrm>
          <a:prstGeom prst="rect">
            <a:avLst/>
          </a:prstGeom>
          <a:noFill/>
        </p:spPr>
        <p:txBody>
          <a:bodyPr wrap="square" lIns="91440" tIns="45720" rIns="91440" bIns="45720" rtlCol="0" anchor="t">
            <a:spAutoFit/>
          </a:bodyPr>
          <a:lstStyle/>
          <a:p>
            <a:pPr marL="285750" indent="-285750" algn="just">
              <a:buFont typeface="Arial" panose="020B0604020202020204" pitchFamily="34" charset="0"/>
              <a:buChar char="•"/>
            </a:pPr>
            <a:r>
              <a:rPr lang="en-US" dirty="0" err="1">
                <a:latin typeface="Roboto Slab"/>
                <a:ea typeface="Verdana"/>
                <a:cs typeface="Roboto Slab"/>
              </a:rPr>
              <a:t>Jätkata</a:t>
            </a:r>
            <a:r>
              <a:rPr lang="en-US" dirty="0">
                <a:latin typeface="Roboto Slab"/>
                <a:ea typeface="Verdana"/>
                <a:cs typeface="Roboto Slab"/>
              </a:rPr>
              <a:t> </a:t>
            </a:r>
            <a:r>
              <a:rPr lang="en-US" dirty="0" err="1">
                <a:latin typeface="Roboto Slab"/>
                <a:ea typeface="Verdana"/>
                <a:cs typeface="Roboto Slab"/>
              </a:rPr>
              <a:t>väikelinnade</a:t>
            </a:r>
            <a:r>
              <a:rPr lang="en-US" dirty="0">
                <a:latin typeface="Roboto Slab"/>
                <a:ea typeface="Verdana"/>
                <a:cs typeface="Roboto Slab"/>
              </a:rPr>
              <a:t> </a:t>
            </a:r>
            <a:r>
              <a:rPr lang="en-US" dirty="0" err="1">
                <a:latin typeface="Roboto Slab"/>
                <a:ea typeface="Verdana"/>
                <a:cs typeface="Roboto Slab"/>
              </a:rPr>
              <a:t>muinsuskaitsealade</a:t>
            </a:r>
            <a:r>
              <a:rPr lang="en-US" dirty="0">
                <a:latin typeface="Roboto Slab"/>
                <a:ea typeface="Verdana"/>
                <a:cs typeface="Roboto Slab"/>
              </a:rPr>
              <a:t> </a:t>
            </a:r>
            <a:r>
              <a:rPr lang="en-US" dirty="0" err="1">
                <a:latin typeface="Roboto Slab"/>
                <a:ea typeface="Verdana"/>
                <a:cs typeface="Roboto Slab"/>
              </a:rPr>
              <a:t>toetamist</a:t>
            </a:r>
            <a:r>
              <a:rPr lang="en-US" dirty="0">
                <a:latin typeface="Roboto Slab"/>
                <a:ea typeface="Verdana"/>
                <a:cs typeface="Roboto Slab"/>
              </a:rPr>
              <a:t>.</a:t>
            </a:r>
            <a:endParaRPr lang="et-EE" dirty="0">
              <a:latin typeface="Roboto Slab"/>
              <a:ea typeface="Verdana"/>
              <a:cs typeface="Roboto Slab"/>
            </a:endParaRPr>
          </a:p>
          <a:p>
            <a:pPr marL="285750" indent="-285750" algn="just">
              <a:buFont typeface="Arial" panose="020B0604020202020204" pitchFamily="34" charset="0"/>
              <a:buChar char="•"/>
            </a:pPr>
            <a:r>
              <a:rPr lang="en-US" dirty="0" err="1">
                <a:latin typeface="Roboto Slab"/>
                <a:ea typeface="Verdana"/>
                <a:cs typeface="Roboto Slab"/>
              </a:rPr>
              <a:t>Analüüsida</a:t>
            </a:r>
            <a:r>
              <a:rPr lang="en-US" dirty="0">
                <a:latin typeface="Roboto Slab"/>
                <a:ea typeface="Verdana"/>
                <a:cs typeface="Roboto Slab"/>
              </a:rPr>
              <a:t> </a:t>
            </a:r>
            <a:r>
              <a:rPr lang="en-US" dirty="0" err="1">
                <a:latin typeface="Roboto Slab"/>
                <a:ea typeface="Verdana"/>
                <a:cs typeface="Roboto Slab"/>
              </a:rPr>
              <a:t>laiemate</a:t>
            </a:r>
            <a:r>
              <a:rPr lang="en-US" dirty="0">
                <a:latin typeface="Roboto Slab"/>
                <a:ea typeface="Verdana"/>
                <a:cs typeface="Roboto Slab"/>
              </a:rPr>
              <a:t> </a:t>
            </a:r>
            <a:r>
              <a:rPr lang="en-US" dirty="0" err="1">
                <a:latin typeface="Roboto Slab"/>
                <a:ea typeface="Verdana"/>
                <a:cs typeface="Roboto Slab"/>
              </a:rPr>
              <a:t>sotsiaalmajanduslike</a:t>
            </a:r>
            <a:r>
              <a:rPr lang="en-US" dirty="0">
                <a:latin typeface="Roboto Slab"/>
                <a:ea typeface="Verdana"/>
                <a:cs typeface="Roboto Slab"/>
              </a:rPr>
              <a:t> </a:t>
            </a:r>
            <a:r>
              <a:rPr lang="en-US" dirty="0" err="1">
                <a:latin typeface="Roboto Slab"/>
                <a:ea typeface="Verdana"/>
                <a:cs typeface="Roboto Slab"/>
              </a:rPr>
              <a:t>protsesside</a:t>
            </a:r>
            <a:r>
              <a:rPr lang="en-US" dirty="0">
                <a:latin typeface="Roboto Slab"/>
                <a:ea typeface="Verdana"/>
                <a:cs typeface="Roboto Slab"/>
              </a:rPr>
              <a:t> </a:t>
            </a:r>
            <a:r>
              <a:rPr lang="en-US" dirty="0" err="1">
                <a:latin typeface="Roboto Slab"/>
                <a:ea typeface="Verdana"/>
                <a:cs typeface="Roboto Slab"/>
              </a:rPr>
              <a:t>mõju</a:t>
            </a:r>
            <a:r>
              <a:rPr lang="en-US" dirty="0">
                <a:latin typeface="Roboto Slab"/>
                <a:ea typeface="Verdana"/>
                <a:cs typeface="Roboto Slab"/>
              </a:rPr>
              <a:t> </a:t>
            </a:r>
            <a:r>
              <a:rPr lang="en-US" dirty="0" err="1">
                <a:latin typeface="Roboto Slab"/>
                <a:ea typeface="Verdana"/>
                <a:cs typeface="Roboto Slab"/>
              </a:rPr>
              <a:t>kohalikule</a:t>
            </a:r>
            <a:r>
              <a:rPr lang="en-US" dirty="0">
                <a:latin typeface="Roboto Slab"/>
                <a:ea typeface="Verdana"/>
                <a:cs typeface="Roboto Slab"/>
              </a:rPr>
              <a:t> </a:t>
            </a:r>
            <a:r>
              <a:rPr lang="en-US" dirty="0" err="1">
                <a:latin typeface="Roboto Slab"/>
                <a:ea typeface="Verdana"/>
                <a:cs typeface="Roboto Slab"/>
              </a:rPr>
              <a:t>elule</a:t>
            </a:r>
            <a:r>
              <a:rPr lang="en-US" dirty="0">
                <a:latin typeface="Roboto Slab"/>
                <a:ea typeface="Verdana"/>
                <a:cs typeface="Roboto Slab"/>
              </a:rPr>
              <a:t> ja </a:t>
            </a:r>
            <a:r>
              <a:rPr lang="en-US" dirty="0" err="1">
                <a:latin typeface="Roboto Slab"/>
                <a:ea typeface="Verdana"/>
                <a:cs typeface="Roboto Slab"/>
              </a:rPr>
              <a:t>selle</a:t>
            </a:r>
            <a:r>
              <a:rPr lang="en-US" dirty="0">
                <a:latin typeface="Roboto Slab"/>
                <a:ea typeface="Verdana"/>
                <a:cs typeface="Roboto Slab"/>
              </a:rPr>
              <a:t> </a:t>
            </a:r>
            <a:r>
              <a:rPr lang="en-US" dirty="0" err="1">
                <a:latin typeface="Roboto Slab"/>
                <a:ea typeface="Verdana"/>
                <a:cs typeface="Roboto Slab"/>
              </a:rPr>
              <a:t>elavnemise</a:t>
            </a:r>
            <a:r>
              <a:rPr lang="en-US" dirty="0">
                <a:latin typeface="Roboto Slab"/>
                <a:ea typeface="Verdana"/>
                <a:cs typeface="Roboto Slab"/>
              </a:rPr>
              <a:t> </a:t>
            </a:r>
            <a:r>
              <a:rPr lang="en-US" dirty="0" err="1">
                <a:latin typeface="Roboto Slab"/>
                <a:ea typeface="Verdana"/>
                <a:cs typeface="Roboto Slab"/>
              </a:rPr>
              <a:t>võimalikkusele</a:t>
            </a:r>
            <a:r>
              <a:rPr lang="en-US" dirty="0">
                <a:latin typeface="Roboto Slab"/>
                <a:ea typeface="Verdana"/>
                <a:cs typeface="Roboto Slab"/>
              </a:rPr>
              <a:t>.</a:t>
            </a:r>
            <a:endParaRPr lang="et-EE" dirty="0">
              <a:latin typeface="Roboto Slab"/>
              <a:ea typeface="Verdana"/>
              <a:cs typeface="Roboto Slab"/>
            </a:endParaRPr>
          </a:p>
          <a:p>
            <a:pPr marL="285750" indent="-285750" algn="just">
              <a:buFont typeface="Arial" panose="020B0604020202020204" pitchFamily="34" charset="0"/>
              <a:buChar char="•"/>
            </a:pPr>
            <a:r>
              <a:rPr lang="et-EE" dirty="0">
                <a:latin typeface="Roboto Slab"/>
                <a:ea typeface="Verdana"/>
                <a:cs typeface="Roboto Slab"/>
              </a:rPr>
              <a:t>Alustada meetmete väljatöötamisel programmieesmärkidest, defineerides need ning ehitada süsteemselt üles selgelt eesmärgi saavutamiseni viiv protsess, mis arvestab kohalikku sotsiaalmajanduslikku jm konteksti.</a:t>
            </a:r>
          </a:p>
          <a:p>
            <a:pPr marL="285750" indent="-285750" algn="just">
              <a:buFont typeface="Arial" panose="020B0604020202020204" pitchFamily="34" charset="0"/>
              <a:buChar char="•"/>
            </a:pPr>
            <a:r>
              <a:rPr lang="et" dirty="0">
                <a:latin typeface="Roboto Slab"/>
                <a:ea typeface="Verdana"/>
                <a:cs typeface="Roboto Slab"/>
              </a:rPr>
              <a:t>Jätkata koostööprojekte kaasamisteadlike kogenud partneritega; samas muuta selle teadmise omandamine ja praktiseerimine süsteemsemaks, sh väljendades seda ka hindamisvoorudes.</a:t>
            </a:r>
            <a:endParaRPr lang="et-EE" dirty="0">
              <a:latin typeface="Roboto Slab"/>
              <a:ea typeface="Verdana"/>
              <a:cs typeface="Roboto Slab"/>
            </a:endParaRPr>
          </a:p>
          <a:p>
            <a:pPr marL="285750" indent="-285750" algn="just">
              <a:buFont typeface="Arial" panose="020B0604020202020204" pitchFamily="34" charset="0"/>
              <a:buChar char="•"/>
            </a:pPr>
            <a:r>
              <a:rPr lang="et" dirty="0">
                <a:ea typeface="+mn-lt"/>
                <a:cs typeface="+mn-lt"/>
              </a:rPr>
              <a:t>Hinnata koolituste, meetmes osalemise, infoürituste eel ja järel teadmiste omandamist, sh kaasamisprotsessidest, ja milles arusaamadest ka pärast koolitust vajaka jääb. Tagada ajalised ja rahalised ressursid, et teha paindlikult otsuseid lisakoolituste/-info kohta.</a:t>
            </a:r>
            <a:endParaRPr lang="et" dirty="0">
              <a:latin typeface="Roboto Slab"/>
              <a:ea typeface="Verdana"/>
              <a:cs typeface="+mn-lt"/>
            </a:endParaRPr>
          </a:p>
          <a:p>
            <a:pPr marL="285750" indent="-285750" algn="just">
              <a:buFont typeface="Arial" panose="020B0604020202020204" pitchFamily="34" charset="0"/>
              <a:buChar char="•"/>
            </a:pPr>
            <a:r>
              <a:rPr lang="et" dirty="0">
                <a:latin typeface="Roboto Slab"/>
                <a:ea typeface="Verdana"/>
                <a:cs typeface="+mn-lt"/>
              </a:rPr>
              <a:t>Kaasata koolitustele juhtkondi ja terveid tasandeid.</a:t>
            </a:r>
            <a:endParaRPr lang="et" dirty="0">
              <a:latin typeface="Roboto Slab"/>
              <a:ea typeface="Verdana"/>
              <a:cs typeface="Roboto Slab"/>
            </a:endParaRPr>
          </a:p>
          <a:p>
            <a:pPr marL="285750" indent="-285750" algn="just">
              <a:buFont typeface="Arial" panose="020B0604020202020204" pitchFamily="34" charset="0"/>
              <a:buChar char="•"/>
            </a:pPr>
            <a:r>
              <a:rPr lang="et-EE" dirty="0">
                <a:latin typeface="Roboto Slab"/>
                <a:ea typeface="Verdana"/>
                <a:cs typeface="Roboto Slab"/>
              </a:rPr>
              <a:t>Koolitada meeskondi kaasamisprotsesside alal ja toetada kaasavaid lahendusi igal tasandil.</a:t>
            </a:r>
          </a:p>
          <a:p>
            <a:pPr marL="285750" indent="-285750" algn="just">
              <a:buFont typeface="Arial" panose="020B0604020202020204" pitchFamily="34" charset="0"/>
              <a:buChar char="•"/>
            </a:pPr>
            <a:r>
              <a:rPr lang="et-EE" dirty="0">
                <a:latin typeface="Roboto Slab"/>
                <a:ea typeface="Verdana"/>
                <a:cs typeface="Roboto Slab"/>
              </a:rPr>
              <a:t>Õhutada asjassepuutuvate asutuste huvi koostöö vastu, pakkuda jätkuva osalemise võimalust.</a:t>
            </a:r>
          </a:p>
          <a:p>
            <a:pPr marL="285750" indent="-285750" algn="just">
              <a:buFont typeface="Arial" panose="020B0604020202020204" pitchFamily="34" charset="0"/>
              <a:buChar char="•"/>
            </a:pPr>
            <a:r>
              <a:rPr lang="et" dirty="0">
                <a:latin typeface="Roboto Slab"/>
                <a:ea typeface="Verdana"/>
                <a:cs typeface="Roboto Slab"/>
              </a:rPr>
              <a:t>Projektide jätkusuutlikkuse hinnangutes lisada majandusliku ja rahalise jätkusuutlikkusega võrdväärse komponendina kogukondlik jätkusuutlikkus. Töötada välja infomaterjalid, mis taotlejail/projektimeeskondadel aitaks sellist jätkusuutlikkust hinnata ning saavutada.</a:t>
            </a:r>
            <a:endParaRPr lang="et-EE" dirty="0">
              <a:latin typeface="Roboto Slab"/>
              <a:ea typeface="Verdana"/>
              <a:cs typeface="Roboto Slab"/>
            </a:endParaRPr>
          </a:p>
          <a:p>
            <a:pPr marL="285750" indent="-285750" algn="just">
              <a:buFont typeface="Arial" panose="020B0604020202020204" pitchFamily="34" charset="0"/>
              <a:buChar char="•"/>
            </a:pPr>
            <a:r>
              <a:rPr lang="et" dirty="0">
                <a:ea typeface="Verdana"/>
                <a:cs typeface="Roboto Slab"/>
              </a:rPr>
              <a:t>Toetada projektimeeskondi regulatiivsete/administratiivsete probleemide ületamisel.</a:t>
            </a:r>
          </a:p>
          <a:p>
            <a:endParaRPr lang="et-EE" b="1" dirty="0">
              <a:ea typeface="Roboto Slab"/>
              <a:cs typeface="Roboto Slab"/>
            </a:endParaRPr>
          </a:p>
        </p:txBody>
      </p:sp>
    </p:spTree>
    <p:extLst>
      <p:ext uri="{BB962C8B-B14F-4D97-AF65-F5344CB8AC3E}">
        <p14:creationId xmlns:p14="http://schemas.microsoft.com/office/powerpoint/2010/main" val="3759799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78" y="454906"/>
            <a:ext cx="9247861" cy="11833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800"/>
              <a:t>Programm </a:t>
            </a:r>
            <a:r>
              <a:rPr lang="et-EE" sz="2800">
                <a:solidFill>
                  <a:srgbClr val="3842C8"/>
                </a:solidFill>
                <a:latin typeface="Roboto Slab Black"/>
                <a:ea typeface="Roboto Slab Black"/>
                <a:cs typeface="Roboto Slab Black"/>
              </a:rPr>
              <a:t>"Kohalik areng ja vaesuse vähendamine" </a:t>
            </a:r>
            <a:endParaRPr lang="et-EE" sz="1100">
              <a:solidFill>
                <a:srgbClr val="000000"/>
              </a:solidFill>
              <a:latin typeface="Arial"/>
              <a:cs typeface="Arial"/>
            </a:endParaRP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 name="TextBox 7">
            <a:extLst>
              <a:ext uri="{FF2B5EF4-FFF2-40B4-BE49-F238E27FC236}">
                <a16:creationId xmlns:a16="http://schemas.microsoft.com/office/drawing/2014/main" id="{BE59F613-B9D2-E2BC-03B5-8AE145ACDDAA}"/>
              </a:ext>
            </a:extLst>
          </p:cNvPr>
          <p:cNvSpPr txBox="1"/>
          <p:nvPr/>
        </p:nvSpPr>
        <p:spPr>
          <a:xfrm>
            <a:off x="684078" y="2107163"/>
            <a:ext cx="9722593" cy="3031599"/>
          </a:xfrm>
          <a:prstGeom prst="rect">
            <a:avLst/>
          </a:prstGeom>
          <a:noFill/>
        </p:spPr>
        <p:txBody>
          <a:bodyPr wrap="square" lIns="91440" tIns="45720" rIns="91440" bIns="45720" numCol="1" anchor="t">
            <a:spAutoFit/>
          </a:bodyPr>
          <a:lstStyle/>
          <a:p>
            <a:pPr algn="just">
              <a:buFont typeface="Arial" panose="020B0604020202020204" pitchFamily="34" charset="0"/>
              <a:buChar char="•"/>
            </a:pPr>
            <a:r>
              <a:rPr lang="et-EE">
                <a:latin typeface="Roboto Slab"/>
                <a:ea typeface="Roboto Slab"/>
                <a:cs typeface="Arial"/>
              </a:rPr>
              <a:t> Programm kuulub EMP ja Norra toetuste 2014–2021 alla, ning hõlmab perioodi 13.09.2019-30.04.2024.</a:t>
            </a:r>
          </a:p>
          <a:p>
            <a:pPr algn="just"/>
            <a:endParaRPr lang="et-EE">
              <a:latin typeface="Roboto Slab"/>
              <a:ea typeface="Roboto Slab"/>
              <a:cs typeface="Arial"/>
            </a:endParaRPr>
          </a:p>
          <a:p>
            <a:pPr algn="just">
              <a:buFont typeface="Arial" panose="020B0604020202020204" pitchFamily="34" charset="0"/>
              <a:buChar char="•"/>
            </a:pPr>
            <a:r>
              <a:rPr lang="et-EE">
                <a:latin typeface="Roboto Slab"/>
                <a:ea typeface="Roboto Slab"/>
                <a:cs typeface="Arial"/>
              </a:rPr>
              <a:t> Programmioperaator: </a:t>
            </a:r>
            <a:r>
              <a:rPr lang="et-EE" err="1">
                <a:latin typeface="Roboto Slab"/>
                <a:ea typeface="Roboto Slab"/>
                <a:cs typeface="Arial"/>
              </a:rPr>
              <a:t>SoM</a:t>
            </a:r>
            <a:r>
              <a:rPr lang="et-EE">
                <a:latin typeface="Roboto Slab"/>
                <a:ea typeface="Roboto Slab"/>
                <a:cs typeface="Arial"/>
              </a:rPr>
              <a:t> </a:t>
            </a:r>
            <a:r>
              <a:rPr lang="et-EE" err="1">
                <a:latin typeface="Roboto Slab"/>
                <a:ea typeface="Roboto Slab"/>
                <a:cs typeface="Arial"/>
              </a:rPr>
              <a:t>välisvahendite</a:t>
            </a:r>
            <a:r>
              <a:rPr lang="et-EE">
                <a:latin typeface="Roboto Slab"/>
                <a:ea typeface="Roboto Slab"/>
                <a:cs typeface="Arial"/>
              </a:rPr>
              <a:t> osakond, rakendusüksus: RTK toetuste rakendamise osakond. </a:t>
            </a:r>
            <a:endParaRPr lang="et-EE">
              <a:latin typeface="Roboto Slab"/>
              <a:ea typeface="Roboto Slab"/>
              <a:cs typeface="Roboto Slab"/>
            </a:endParaRPr>
          </a:p>
          <a:p>
            <a:pPr algn="just">
              <a:buFont typeface="Arial" panose="020B0604020202020204" pitchFamily="34" charset="0"/>
              <a:buChar char="•"/>
            </a:pPr>
            <a:r>
              <a:rPr lang="et-EE">
                <a:latin typeface="Roboto Slab"/>
                <a:ea typeface="Roboto Slab"/>
                <a:cs typeface="Arial"/>
              </a:rPr>
              <a:t> Kaasatud ka HTM, </a:t>
            </a:r>
            <a:r>
              <a:rPr lang="et-EE" err="1">
                <a:latin typeface="Roboto Slab"/>
                <a:ea typeface="Roboto Slab"/>
                <a:cs typeface="Arial"/>
              </a:rPr>
              <a:t>JuM</a:t>
            </a:r>
            <a:r>
              <a:rPr lang="et-EE">
                <a:latin typeface="Roboto Slab"/>
                <a:ea typeface="Roboto Slab"/>
                <a:cs typeface="Arial"/>
              </a:rPr>
              <a:t> ja </a:t>
            </a:r>
            <a:r>
              <a:rPr lang="et-EE" err="1">
                <a:latin typeface="Roboto Slab"/>
                <a:ea typeface="Roboto Slab"/>
                <a:cs typeface="Arial"/>
              </a:rPr>
              <a:t>KuM</a:t>
            </a:r>
            <a:r>
              <a:rPr lang="et-EE">
                <a:latin typeface="Roboto Slab"/>
                <a:ea typeface="Roboto Slab"/>
                <a:cs typeface="Arial"/>
              </a:rPr>
              <a:t>. </a:t>
            </a:r>
            <a:endParaRPr lang="et-EE">
              <a:latin typeface="Roboto Slab"/>
              <a:ea typeface="Roboto Slab"/>
              <a:cs typeface="Roboto Slab"/>
            </a:endParaRPr>
          </a:p>
          <a:p>
            <a:pPr algn="just">
              <a:buFont typeface="Arial" panose="020B0604020202020204" pitchFamily="34" charset="0"/>
              <a:buChar char="•"/>
            </a:pPr>
            <a:r>
              <a:rPr lang="et-EE">
                <a:latin typeface="Roboto Slab"/>
                <a:ea typeface="Roboto Slab"/>
                <a:cs typeface="Arial"/>
              </a:rPr>
              <a:t> 3 partnerorganisatsiooni – Norra Rahvatervise Instituut, Norra Tervisedirektoraat ja Norra Muinsuskaitseamet.</a:t>
            </a:r>
            <a:endParaRPr lang="et-EE">
              <a:latin typeface="Roboto Slab"/>
              <a:ea typeface="Roboto Slab"/>
              <a:cs typeface="Roboto Slab"/>
            </a:endParaRPr>
          </a:p>
          <a:p>
            <a:pPr algn="just"/>
            <a:endParaRPr lang="et-EE">
              <a:latin typeface="Roboto Slab"/>
              <a:ea typeface="Roboto Slab"/>
              <a:cs typeface="Arial"/>
            </a:endParaRPr>
          </a:p>
          <a:p>
            <a:pPr algn="just">
              <a:buFont typeface="Arial" panose="020B0604020202020204" pitchFamily="34" charset="0"/>
              <a:buChar char="•"/>
            </a:pPr>
            <a:r>
              <a:rPr lang="et-EE">
                <a:latin typeface="Roboto Slab"/>
                <a:ea typeface="Roboto Slab"/>
                <a:cs typeface="Arial"/>
              </a:rPr>
              <a:t> </a:t>
            </a:r>
            <a:r>
              <a:rPr lang="et-EE" b="1">
                <a:latin typeface="Roboto Slab"/>
                <a:ea typeface="Roboto Slab"/>
                <a:cs typeface="Arial"/>
              </a:rPr>
              <a:t>Programmi eesmärk:</a:t>
            </a:r>
            <a:r>
              <a:rPr lang="et-EE">
                <a:latin typeface="Roboto Slab"/>
                <a:ea typeface="Roboto Slab"/>
                <a:cs typeface="Arial"/>
              </a:rPr>
              <a:t> suurendada ühiskonna </a:t>
            </a:r>
            <a:r>
              <a:rPr lang="et-EE" err="1">
                <a:latin typeface="Roboto Slab"/>
                <a:ea typeface="Roboto Slab"/>
                <a:cs typeface="Arial"/>
              </a:rPr>
              <a:t>sotsiaal-majanduslikku</a:t>
            </a:r>
            <a:r>
              <a:rPr lang="et-EE">
                <a:latin typeface="Roboto Slab"/>
                <a:ea typeface="Roboto Slab"/>
                <a:cs typeface="Arial"/>
              </a:rPr>
              <a:t> sidusust. </a:t>
            </a:r>
            <a:endParaRPr lang="et-EE">
              <a:latin typeface="Roboto Slab"/>
              <a:ea typeface="Roboto Slab"/>
              <a:cs typeface="Roboto Slab"/>
            </a:endParaRPr>
          </a:p>
          <a:p>
            <a:pPr algn="just">
              <a:buFont typeface="Arial" panose="020B0604020202020204" pitchFamily="34" charset="0"/>
              <a:buChar char="•"/>
            </a:pPr>
            <a:endParaRPr lang="et-EE" sz="1100">
              <a:latin typeface="Arial"/>
              <a:ea typeface="Roboto Slab"/>
              <a:cs typeface="Arial"/>
            </a:endParaRPr>
          </a:p>
        </p:txBody>
      </p:sp>
    </p:spTree>
    <p:extLst>
      <p:ext uri="{BB962C8B-B14F-4D97-AF65-F5344CB8AC3E}">
        <p14:creationId xmlns:p14="http://schemas.microsoft.com/office/powerpoint/2010/main" val="305387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80" y="454907"/>
            <a:ext cx="9990546" cy="89823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800"/>
              <a:t>Meetmed</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graphicFrame>
        <p:nvGraphicFramePr>
          <p:cNvPr id="9" name="Table 8">
            <a:extLst>
              <a:ext uri="{FF2B5EF4-FFF2-40B4-BE49-F238E27FC236}">
                <a16:creationId xmlns:a16="http://schemas.microsoft.com/office/drawing/2014/main" id="{D0E4E1D2-0C7D-4F3E-F9FA-1A6D12646504}"/>
              </a:ext>
            </a:extLst>
          </p:cNvPr>
          <p:cNvGraphicFramePr>
            <a:graphicFrameLocks noGrp="1"/>
          </p:cNvGraphicFramePr>
          <p:nvPr>
            <p:extLst>
              <p:ext uri="{D42A27DB-BD31-4B8C-83A1-F6EECF244321}">
                <p14:modId xmlns:p14="http://schemas.microsoft.com/office/powerpoint/2010/main" val="2564450693"/>
              </p:ext>
            </p:extLst>
          </p:nvPr>
        </p:nvGraphicFramePr>
        <p:xfrm>
          <a:off x="771912" y="1699986"/>
          <a:ext cx="8128000" cy="402844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404586088"/>
                    </a:ext>
                  </a:extLst>
                </a:gridCol>
                <a:gridCol w="4064000">
                  <a:extLst>
                    <a:ext uri="{9D8B030D-6E8A-4147-A177-3AD203B41FA5}">
                      <a16:colId xmlns:a16="http://schemas.microsoft.com/office/drawing/2014/main" val="1282359359"/>
                    </a:ext>
                  </a:extLst>
                </a:gridCol>
              </a:tblGrid>
              <a:tr h="370840">
                <a:tc>
                  <a:txBody>
                    <a:bodyPr/>
                    <a:lstStyle/>
                    <a:p>
                      <a:endParaRPr lang="et-EE"/>
                    </a:p>
                  </a:txBody>
                  <a:tcPr/>
                </a:tc>
                <a:tc>
                  <a:txBody>
                    <a:bodyPr/>
                    <a:lstStyle/>
                    <a:p>
                      <a:r>
                        <a:rPr lang="et-EE" b="1"/>
                        <a:t>Oodatud tulemus</a:t>
                      </a:r>
                    </a:p>
                  </a:txBody>
                  <a:tcPr/>
                </a:tc>
                <a:extLst>
                  <a:ext uri="{0D108BD9-81ED-4DB2-BD59-A6C34878D82A}">
                    <a16:rowId xmlns:a16="http://schemas.microsoft.com/office/drawing/2014/main" val="3412204145"/>
                  </a:ext>
                </a:extLst>
              </a:tr>
              <a:tr h="370840">
                <a:tc>
                  <a:txBody>
                    <a:bodyPr/>
                    <a:lstStyle/>
                    <a:p>
                      <a:r>
                        <a:rPr lang="et-EE" b="1"/>
                        <a:t>Meede 1</a:t>
                      </a:r>
                    </a:p>
                  </a:txBody>
                  <a:tcPr/>
                </a:tc>
                <a:tc>
                  <a:txBody>
                    <a:bodyPr/>
                    <a:lstStyle/>
                    <a:p>
                      <a:r>
                        <a:rPr lang="et-EE"/>
                        <a:t>Suurenenud on laste ja noorte heaolu.</a:t>
                      </a:r>
                    </a:p>
                  </a:txBody>
                  <a:tcPr/>
                </a:tc>
                <a:extLst>
                  <a:ext uri="{0D108BD9-81ED-4DB2-BD59-A6C34878D82A}">
                    <a16:rowId xmlns:a16="http://schemas.microsoft.com/office/drawing/2014/main" val="425931003"/>
                  </a:ext>
                </a:extLst>
              </a:tr>
              <a:tr h="370840">
                <a:tc>
                  <a:txBody>
                    <a:bodyPr/>
                    <a:lstStyle/>
                    <a:p>
                      <a:r>
                        <a:rPr lang="et-EE" b="1"/>
                        <a:t>Meede 2</a:t>
                      </a:r>
                    </a:p>
                  </a:txBody>
                  <a:tcPr/>
                </a:tc>
                <a:tc>
                  <a:txBody>
                    <a:bodyPr/>
                    <a:lstStyle/>
                    <a:p>
                      <a:r>
                        <a:rPr lang="et-EE"/>
                        <a:t>Vähenenud on koduvägivald ja soopõhine vägivald ning sooline ebavõrdsus.</a:t>
                      </a:r>
                    </a:p>
                  </a:txBody>
                  <a:tcPr/>
                </a:tc>
                <a:extLst>
                  <a:ext uri="{0D108BD9-81ED-4DB2-BD59-A6C34878D82A}">
                    <a16:rowId xmlns:a16="http://schemas.microsoft.com/office/drawing/2014/main" val="1792833134"/>
                  </a:ext>
                </a:extLst>
              </a:tr>
              <a:tr h="370840">
                <a:tc>
                  <a:txBody>
                    <a:bodyPr/>
                    <a:lstStyle/>
                    <a:p>
                      <a:r>
                        <a:rPr lang="et-EE" b="1"/>
                        <a:t>Meede 3</a:t>
                      </a:r>
                    </a:p>
                  </a:txBody>
                  <a:tcPr/>
                </a:tc>
                <a:tc>
                  <a:txBody>
                    <a:bodyPr/>
                    <a:lstStyle/>
                    <a:p>
                      <a:r>
                        <a:rPr lang="et-EE"/>
                        <a:t>Paranenud on integreeritud sotsiaal- ja tervishoiuteenuste ning rahvatervise sekkumiste pakkumine kohalikul tasandil.</a:t>
                      </a:r>
                    </a:p>
                  </a:txBody>
                  <a:tcPr/>
                </a:tc>
                <a:extLst>
                  <a:ext uri="{0D108BD9-81ED-4DB2-BD59-A6C34878D82A}">
                    <a16:rowId xmlns:a16="http://schemas.microsoft.com/office/drawing/2014/main" val="2533322576"/>
                  </a:ext>
                </a:extLst>
              </a:tr>
              <a:tr h="370840">
                <a:tc>
                  <a:txBody>
                    <a:bodyPr/>
                    <a:lstStyle/>
                    <a:p>
                      <a:r>
                        <a:rPr lang="et-EE" b="1"/>
                        <a:t>Meede 4</a:t>
                      </a:r>
                    </a:p>
                  </a:txBody>
                  <a:tcPr/>
                </a:tc>
                <a:tc>
                  <a:txBody>
                    <a:bodyPr/>
                    <a:lstStyle/>
                    <a:p>
                      <a:r>
                        <a:rPr lang="et-EE"/>
                        <a:t>Ajaloolised linnasüdamed on saanud uue hingamise kultuuripärandi </a:t>
                      </a:r>
                      <a:r>
                        <a:rPr lang="et-EE" err="1"/>
                        <a:t>väärindamise</a:t>
                      </a:r>
                      <a:r>
                        <a:rPr lang="et-EE"/>
                        <a:t> abil.</a:t>
                      </a:r>
                    </a:p>
                  </a:txBody>
                  <a:tcPr/>
                </a:tc>
                <a:extLst>
                  <a:ext uri="{0D108BD9-81ED-4DB2-BD59-A6C34878D82A}">
                    <a16:rowId xmlns:a16="http://schemas.microsoft.com/office/drawing/2014/main" val="3160822035"/>
                  </a:ext>
                </a:extLst>
              </a:tr>
            </a:tbl>
          </a:graphicData>
        </a:graphic>
      </p:graphicFrame>
    </p:spTree>
    <p:extLst>
      <p:ext uri="{BB962C8B-B14F-4D97-AF65-F5344CB8AC3E}">
        <p14:creationId xmlns:p14="http://schemas.microsoft.com/office/powerpoint/2010/main" val="2828888487"/>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78" y="454906"/>
            <a:ext cx="9247861" cy="11833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800"/>
              <a:t>Metoodika</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 name="TextBox 7">
            <a:extLst>
              <a:ext uri="{FF2B5EF4-FFF2-40B4-BE49-F238E27FC236}">
                <a16:creationId xmlns:a16="http://schemas.microsoft.com/office/drawing/2014/main" id="{BE59F613-B9D2-E2BC-03B5-8AE145ACDDAA}"/>
              </a:ext>
            </a:extLst>
          </p:cNvPr>
          <p:cNvSpPr txBox="1"/>
          <p:nvPr/>
        </p:nvSpPr>
        <p:spPr>
          <a:xfrm>
            <a:off x="684078" y="2107163"/>
            <a:ext cx="10619460" cy="2752420"/>
          </a:xfrm>
          <a:prstGeom prst="rect">
            <a:avLst/>
          </a:prstGeom>
          <a:noFill/>
        </p:spPr>
        <p:txBody>
          <a:bodyPr wrap="square" lIns="91440" tIns="45720" rIns="91440" bIns="45720" numCol="1" anchor="t">
            <a:spAutoFit/>
          </a:bodyPr>
          <a:lstStyle/>
          <a:p>
            <a:pPr marL="285750" indent="-285750">
              <a:lnSpc>
                <a:spcPct val="125000"/>
              </a:lnSpc>
              <a:buFont typeface="Arial" panose="020B0604020202020204" pitchFamily="34" charset="0"/>
              <a:buChar char="•"/>
            </a:pPr>
            <a:r>
              <a:rPr lang="et-EE" sz="2000"/>
              <a:t>Sekkumisloogika analüüs </a:t>
            </a:r>
            <a:endParaRPr lang="et-EE" sz="2000">
              <a:ea typeface="Roboto Slab"/>
              <a:cs typeface="Roboto Slab"/>
            </a:endParaRPr>
          </a:p>
          <a:p>
            <a:pPr marL="742950" lvl="1" indent="-285750">
              <a:lnSpc>
                <a:spcPct val="125000"/>
              </a:lnSpc>
              <a:buFont typeface="Arial" panose="020B0604020202020204" pitchFamily="34" charset="0"/>
              <a:buChar char="•"/>
            </a:pPr>
            <a:r>
              <a:rPr lang="et-EE" sz="2000"/>
              <a:t>Planeeritud ja tegeliku sekkumisloogika kõrvutamine</a:t>
            </a:r>
            <a:endParaRPr lang="et-EE" sz="2000">
              <a:ea typeface="Roboto Slab"/>
              <a:cs typeface="Roboto Slab"/>
            </a:endParaRPr>
          </a:p>
          <a:p>
            <a:pPr lvl="1">
              <a:lnSpc>
                <a:spcPct val="125000"/>
              </a:lnSpc>
            </a:pPr>
            <a:endParaRPr lang="et-EE" sz="2000">
              <a:ea typeface="Roboto Slab"/>
              <a:cs typeface="Roboto Slab"/>
            </a:endParaRPr>
          </a:p>
          <a:p>
            <a:pPr marL="285750" indent="-285750">
              <a:lnSpc>
                <a:spcPct val="125000"/>
              </a:lnSpc>
              <a:buFont typeface="Arial" panose="020B0604020202020204" pitchFamily="34" charset="0"/>
              <a:buChar char="•"/>
            </a:pPr>
            <a:r>
              <a:rPr lang="et-EE" sz="2000"/>
              <a:t>Alameetodid:</a:t>
            </a:r>
            <a:endParaRPr lang="et-EE" sz="2000">
              <a:ea typeface="Roboto Slab"/>
              <a:cs typeface="Roboto Slab"/>
            </a:endParaRPr>
          </a:p>
          <a:p>
            <a:pPr marL="742950" lvl="1" indent="-285750">
              <a:lnSpc>
                <a:spcPct val="125000"/>
              </a:lnSpc>
              <a:buFont typeface="Arial" panose="020B0604020202020204" pitchFamily="34" charset="0"/>
              <a:buChar char="•"/>
            </a:pPr>
            <a:r>
              <a:rPr lang="et-EE" sz="2000"/>
              <a:t>Indikaatorite analüüs</a:t>
            </a:r>
            <a:endParaRPr lang="et-EE" sz="2000">
              <a:ea typeface="Roboto Slab"/>
              <a:cs typeface="Roboto Slab"/>
            </a:endParaRPr>
          </a:p>
          <a:p>
            <a:pPr marL="742950" lvl="1" indent="-285750">
              <a:lnSpc>
                <a:spcPct val="125000"/>
              </a:lnSpc>
              <a:buFont typeface="Arial" panose="020B0604020202020204" pitchFamily="34" charset="0"/>
              <a:buChar char="•"/>
            </a:pPr>
            <a:r>
              <a:rPr lang="et-EE" sz="2000"/>
              <a:t>Dokumendianalüüs</a:t>
            </a:r>
            <a:endParaRPr lang="et-EE" sz="2000">
              <a:ea typeface="Roboto Slab"/>
              <a:cs typeface="Roboto Slab"/>
            </a:endParaRPr>
          </a:p>
          <a:p>
            <a:pPr marL="742950" lvl="1" indent="-285750">
              <a:lnSpc>
                <a:spcPct val="125000"/>
              </a:lnSpc>
              <a:buFont typeface="Arial" panose="020B0604020202020204" pitchFamily="34" charset="0"/>
              <a:buChar char="•"/>
            </a:pPr>
            <a:r>
              <a:rPr lang="et-EE" sz="2000"/>
              <a:t>Individuaal- ja fookusgrupi intervjuude analüüs</a:t>
            </a:r>
            <a:endParaRPr lang="et-EE" sz="2000">
              <a:ea typeface="Roboto Slab"/>
              <a:cs typeface="Roboto Slab"/>
            </a:endParaRPr>
          </a:p>
        </p:txBody>
      </p:sp>
    </p:spTree>
    <p:extLst>
      <p:ext uri="{BB962C8B-B14F-4D97-AF65-F5344CB8AC3E}">
        <p14:creationId xmlns:p14="http://schemas.microsoft.com/office/powerpoint/2010/main" val="2605610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701776" y="732176"/>
            <a:ext cx="9646696" cy="29740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4800" dirty="0">
                <a:ea typeface="Roboto Slab Black"/>
                <a:cs typeface="Roboto Slab Black"/>
              </a:rPr>
              <a:t>Lõpphindamise järeldused ja soovitused</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2540463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2A56D-EFBE-44F2-4AAC-57F887CF33FA}"/>
            </a:ext>
          </a:extLst>
        </p:cNvPr>
        <p:cNvGrpSpPr/>
        <p:nvPr/>
      </p:nvGrpSpPr>
      <p:grpSpPr>
        <a:xfrm>
          <a:off x="0" y="0"/>
          <a:ext cx="0" cy="0"/>
          <a:chOff x="0" y="0"/>
          <a:chExt cx="0" cy="0"/>
        </a:xfrm>
      </p:grpSpPr>
      <p:sp>
        <p:nvSpPr>
          <p:cNvPr id="5" name="Jaluse kohatäide 4">
            <a:extLst>
              <a:ext uri="{FF2B5EF4-FFF2-40B4-BE49-F238E27FC236}">
                <a16:creationId xmlns:a16="http://schemas.microsoft.com/office/drawing/2014/main" id="{5704B13B-52FD-D254-4C90-812668DD3C3F}"/>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361E30E0-4FE8-B148-EE81-0AD749076BE9}"/>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00CE4060-BC18-A592-8E50-F85B0D7309C4}"/>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786A77D2-FC3C-383A-D4CE-AF701281F765}"/>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BE8E1D2A-B31B-3B38-854A-0B1A2602B9F3}"/>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F3D062FA-9C4A-BC38-8996-7F1623360199}"/>
              </a:ext>
            </a:extLst>
          </p:cNvPr>
          <p:cNvSpPr txBox="1">
            <a:spLocks/>
          </p:cNvSpPr>
          <p:nvPr/>
        </p:nvSpPr>
        <p:spPr>
          <a:xfrm>
            <a:off x="522439" y="234245"/>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Järeldused (programm)</a:t>
            </a:r>
          </a:p>
        </p:txBody>
      </p:sp>
      <p:sp>
        <p:nvSpPr>
          <p:cNvPr id="20" name="Ristkülik 19">
            <a:extLst>
              <a:ext uri="{FF2B5EF4-FFF2-40B4-BE49-F238E27FC236}">
                <a16:creationId xmlns:a16="http://schemas.microsoft.com/office/drawing/2014/main" id="{47ECDE76-7D82-93FE-BBBC-F3280E3B801D}"/>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AC66BB72-A674-91AE-6FB3-D7A3DBF6432D}"/>
              </a:ext>
            </a:extLst>
          </p:cNvPr>
          <p:cNvSpPr txBox="1"/>
          <p:nvPr/>
        </p:nvSpPr>
        <p:spPr>
          <a:xfrm>
            <a:off x="476300" y="1699843"/>
            <a:ext cx="10742689" cy="397031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t-EE" dirty="0">
                <a:ea typeface="Roboto"/>
                <a:cs typeface="Roboto"/>
              </a:rPr>
              <a:t>Suurem osa väljund- ja tulemusindikaatoreid saavutati. Selle põhjal ei saa aga teha kaugeleulatuvaid järeldusi programmi tulemuslikkuse kohta, sest tulemusindikaatorite seadmises ja/või mõõtmises esines kitsaskohti.</a:t>
            </a:r>
            <a:endParaRPr lang="et-EE" dirty="0">
              <a:ea typeface="+mn-lt"/>
              <a:cs typeface="+mn-lt"/>
            </a:endParaRPr>
          </a:p>
          <a:p>
            <a:pPr marL="285750" indent="-285750">
              <a:buFont typeface="Arial" panose="020B0604020202020204" pitchFamily="34" charset="0"/>
              <a:buChar char="•"/>
            </a:pPr>
            <a:r>
              <a:rPr lang="et-EE" dirty="0">
                <a:ea typeface="+mn-lt"/>
                <a:cs typeface="+mn-lt"/>
              </a:rPr>
              <a:t>Suurtele ja mitmeid valdkondi ühendavatele programmidele potentsiaalselt omaselt realiseerus programmis keerulise rakendamise risk, mis peamiselt väljendus pikkades ajalistes viivitustes eeskätt programmi käivitamisel, aga ka hiljem.</a:t>
            </a:r>
            <a:endParaRPr lang="et-EE" dirty="0">
              <a:ea typeface="Roboto"/>
              <a:cs typeface="Roboto"/>
            </a:endParaRPr>
          </a:p>
          <a:p>
            <a:pPr marL="285750" indent="-285750">
              <a:buFont typeface="Arial" panose="020B0604020202020204" pitchFamily="34" charset="0"/>
              <a:buChar char="•"/>
            </a:pPr>
            <a:r>
              <a:rPr lang="et-EE" dirty="0">
                <a:ea typeface="Roboto"/>
                <a:cs typeface="Roboto"/>
              </a:rPr>
              <a:t>Programmis ei suudetud piisavalt realiseerida valdkondade vahelise lõimingu ja sellega kaasneva suurema ühiskondliku mõju saavutamise potentsiaali.</a:t>
            </a:r>
            <a:endParaRPr lang="et-EE" dirty="0"/>
          </a:p>
          <a:p>
            <a:pPr marL="285750" indent="-285750">
              <a:buFont typeface="Arial" panose="020B0604020202020204" pitchFamily="34" charset="0"/>
              <a:buChar char="•"/>
            </a:pPr>
            <a:r>
              <a:rPr lang="et-EE" dirty="0">
                <a:ea typeface="Roboto"/>
                <a:cs typeface="Roboto"/>
              </a:rPr>
              <a:t>Samal ajal kui programm oli tehniliselt väga kompetentselt juhitud, pöörati ebapiisavalt tähelepanu protsessi sisulise juhtimise teemadele. </a:t>
            </a:r>
          </a:p>
          <a:p>
            <a:pPr marL="285750" indent="-285750">
              <a:buFont typeface="Arial" panose="020B0604020202020204" pitchFamily="34" charset="0"/>
              <a:buChar char="•"/>
            </a:pPr>
            <a:r>
              <a:rPr lang="et-EE" dirty="0">
                <a:ea typeface="Roboto"/>
                <a:cs typeface="Roboto"/>
              </a:rPr>
              <a:t>Kõik teemad, millele programm keskendus, olid olulised ja akuutsed, kuid teatud juhtudel jäi ebaselgeks, miks kujunes just selline teemadevalik. Lisaks ei olnud alati läbipaistev, kuidas kujunesid proportsioonid erinevate valdkondade rahastamisel. </a:t>
            </a:r>
          </a:p>
          <a:p>
            <a:pPr>
              <a:buFont typeface="Arial" panose="020B0604020202020204" pitchFamily="34" charset="0"/>
              <a:buChar char="•"/>
            </a:pPr>
            <a:endParaRPr lang="et-EE" dirty="0">
              <a:ea typeface="Roboto Slab"/>
              <a:cs typeface="Roboto Slab"/>
            </a:endParaRPr>
          </a:p>
        </p:txBody>
      </p:sp>
    </p:spTree>
    <p:extLst>
      <p:ext uri="{BB962C8B-B14F-4D97-AF65-F5344CB8AC3E}">
        <p14:creationId xmlns:p14="http://schemas.microsoft.com/office/powerpoint/2010/main" val="16495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23228" y="18810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Soovitused (programm)</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23228" y="1535673"/>
            <a:ext cx="10500014"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t-EE" dirty="0">
                <a:ea typeface="+mn-lt"/>
                <a:cs typeface="+mn-lt"/>
              </a:rPr>
              <a:t>Tagada, et projektides oleksid määratletud täpsed ja asjakohased väljund- ja tulemusindikaatorid. Rahastaja peaks indikaatorite sõnastust ja piisavust jälgima ning vajadusel pakkuma tuge taotluse koostamisel.</a:t>
            </a:r>
            <a:endParaRPr lang="et-EE" b="1" dirty="0">
              <a:ea typeface="+mn-lt"/>
              <a:cs typeface="+mn-lt"/>
            </a:endParaRPr>
          </a:p>
          <a:p>
            <a:pPr marL="285750" indent="-285750">
              <a:buFont typeface="Arial" panose="020B0604020202020204" pitchFamily="34" charset="0"/>
              <a:buChar char="•"/>
            </a:pPr>
            <a:r>
              <a:rPr lang="et-EE" dirty="0">
                <a:ea typeface="Roboto"/>
                <a:cs typeface="Roboto"/>
              </a:rPr>
              <a:t>Kaaluda programmiteooria kasutamise projektide kavandamise etapis kohustuslikuks muutmist.</a:t>
            </a:r>
            <a:endParaRPr lang="et-EE" b="1" dirty="0">
              <a:ea typeface="+mn-lt"/>
              <a:cs typeface="+mn-lt"/>
            </a:endParaRPr>
          </a:p>
          <a:p>
            <a:pPr marL="285750" indent="-285750">
              <a:buFont typeface="Arial" panose="020B0604020202020204" pitchFamily="34" charset="0"/>
              <a:buChar char="•"/>
            </a:pPr>
            <a:r>
              <a:rPr lang="et-EE" dirty="0">
                <a:ea typeface="+mn-lt"/>
                <a:cs typeface="+mn-lt"/>
              </a:rPr>
              <a:t>Mitmeid valdkondi ühendavatele programmidele omase lõimingu ja suurema ühiskondliku mõju saavutamise potentsiaali realiseerimiseks on oluline pöörata tähelepanu programmi valdkondade ja tegevuste sisulisele koordineerimisele, mille tarbeks tuleks taolistes programmides luua meetme- ja programmitasandi sisukoordinaatorite ametikohad. </a:t>
            </a:r>
            <a:r>
              <a:rPr lang="et-EE" dirty="0">
                <a:ea typeface="Roboto"/>
                <a:cs typeface="Roboto"/>
              </a:rPr>
              <a:t>Oluline on ka lähtuda ühest suurest eesmärgist, mille alusel pannakse paika nii alaeesmärgid, seotud valdkonnad ja institutsioonid/</a:t>
            </a:r>
            <a:r>
              <a:rPr lang="et-EE" dirty="0" err="1">
                <a:ea typeface="Roboto"/>
                <a:cs typeface="Roboto"/>
              </a:rPr>
              <a:t>toimijad</a:t>
            </a:r>
            <a:r>
              <a:rPr lang="et-EE" dirty="0">
                <a:ea typeface="Roboto"/>
                <a:cs typeface="Roboto"/>
              </a:rPr>
              <a:t> kui ka süsteemne lähenemine eesmärgi suunas liikumiseks.</a:t>
            </a:r>
            <a:endParaRPr lang="et-EE" dirty="0"/>
          </a:p>
          <a:p>
            <a:pPr marL="285750" indent="-285750">
              <a:buFont typeface="Arial" panose="020B0604020202020204" pitchFamily="34" charset="0"/>
              <a:buChar char="•"/>
            </a:pPr>
            <a:r>
              <a:rPr lang="et-EE" dirty="0">
                <a:ea typeface="Roboto"/>
                <a:cs typeface="Roboto"/>
              </a:rPr>
              <a:t>Programmis fookuses olnud teemavaldkondade rahastamisega on oluline ka tulevikus jätkata. Edaspidi tuleks aga läbipaistvamalt näidata, kuidas kujunevad proportsioonid erinevate valdkondade rahastamisel ning kuidas kujuneb konkreetsete teemade valik meetme raames. </a:t>
            </a:r>
            <a:endParaRPr lang="et-EE" dirty="0">
              <a:ea typeface="Roboto Slab"/>
              <a:cs typeface="Roboto Slab"/>
            </a:endParaRPr>
          </a:p>
        </p:txBody>
      </p:sp>
    </p:spTree>
    <p:extLst>
      <p:ext uri="{BB962C8B-B14F-4D97-AF65-F5344CB8AC3E}">
        <p14:creationId xmlns:p14="http://schemas.microsoft.com/office/powerpoint/2010/main" val="3671772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a:latin typeface="+mn-lt"/>
              </a:rPr>
              <a:t>Meede 1: Laste ja noorte heaolu </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3139321"/>
          </a:xfrm>
          <a:prstGeom prst="rect">
            <a:avLst/>
          </a:prstGeom>
          <a:noFill/>
        </p:spPr>
        <p:txBody>
          <a:bodyPr wrap="square" lIns="91440" tIns="45720" rIns="91440" bIns="45720" rtlCol="0" anchor="t">
            <a:spAutoFit/>
          </a:bodyPr>
          <a:lstStyle/>
          <a:p>
            <a:pPr rtl="0" fontAlgn="base"/>
            <a:r>
              <a:rPr lang="et-EE" sz="1800" b="0" i="0" dirty="0">
                <a:solidFill>
                  <a:srgbClr val="000000"/>
                </a:solidFill>
                <a:effectLst/>
                <a:latin typeface="Roboto Slab" pitchFamily="2" charset="0"/>
              </a:rPr>
              <a:t>Meetme raames teostati 31 projekti, sh 3 kindlaksmääratud projekti ning 28 projekti läbi avatud taotlusvoorude.  </a:t>
            </a:r>
            <a:endParaRPr lang="et-EE" dirty="0"/>
          </a:p>
          <a:p>
            <a:pPr rtl="0" fontAlgn="base"/>
            <a:endParaRPr lang="et-EE" b="0" i="0" dirty="0">
              <a:effectLst/>
              <a:ea typeface="Roboto Slab"/>
              <a:cs typeface="Roboto Slab"/>
            </a:endParaRPr>
          </a:p>
          <a:p>
            <a:pPr rtl="0" fontAlgn="base"/>
            <a:r>
              <a:rPr lang="et-EE" sz="1800" b="0" i="0" dirty="0">
                <a:effectLst/>
                <a:latin typeface="Roboto Slab" pitchFamily="2" charset="0"/>
              </a:rPr>
              <a:t>Hindasime järgnevaid projekte: </a:t>
            </a:r>
            <a:endParaRPr lang="et-EE" b="0" i="0" dirty="0">
              <a:effectLst/>
              <a:ea typeface="Roboto Slab"/>
              <a:cs typeface="Roboto Slab"/>
            </a:endParaRPr>
          </a:p>
          <a:p>
            <a:pPr rtl="0" fontAlgn="base">
              <a:buFont typeface="Arial" panose="020B0604020202020204" pitchFamily="34" charset="0"/>
              <a:buChar char="•"/>
            </a:pPr>
            <a:r>
              <a:rPr lang="et-EE" sz="1800" b="0" i="0" dirty="0">
                <a:effectLst/>
                <a:latin typeface="Roboto Slab" pitchFamily="2" charset="0"/>
              </a:rPr>
              <a:t> „Alaealiste erikohtlemise süsteemi loomine“,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effectLst/>
                <a:latin typeface="Roboto Slab" pitchFamily="2" charset="0"/>
              </a:rPr>
              <a:t> „Riikliku perelepitussüsteemi loomine“,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effectLst/>
                <a:latin typeface="Roboto Slab" pitchFamily="2" charset="0"/>
              </a:rPr>
              <a:t> „Kutsevaliku õppe rakendamine Pärnumaa Kutsehariduskeskuses ja Hiiumaa Ametikoolis“,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effectLst/>
                <a:latin typeface="Roboto Slab"/>
                <a:ea typeface="Roboto Slab"/>
                <a:cs typeface="Roboto Slab"/>
              </a:rPr>
              <a:t> „Noorte ja noorsootöötajate </a:t>
            </a:r>
            <a:r>
              <a:rPr lang="et-EE" sz="1800" b="0" i="0" dirty="0" err="1">
                <a:effectLst/>
                <a:latin typeface="Roboto Slab"/>
                <a:ea typeface="Roboto Slab"/>
                <a:cs typeface="Roboto Slab"/>
              </a:rPr>
              <a:t>küberõppe</a:t>
            </a:r>
            <a:r>
              <a:rPr lang="et-EE" sz="1800" b="0" i="0" dirty="0">
                <a:effectLst/>
                <a:latin typeface="Roboto Slab"/>
                <a:ea typeface="Roboto Slab"/>
                <a:cs typeface="Roboto Slab"/>
              </a:rPr>
              <a:t> programm“,    </a:t>
            </a:r>
          </a:p>
          <a:p>
            <a:pPr rtl="0" fontAlgn="base">
              <a:buFont typeface="Arial" panose="020B0604020202020204" pitchFamily="34" charset="0"/>
              <a:buChar char="•"/>
            </a:pPr>
            <a:r>
              <a:rPr lang="et-EE" sz="1800" b="0" i="0" dirty="0">
                <a:effectLst/>
                <a:latin typeface="Roboto Slab" pitchFamily="2" charset="0"/>
              </a:rPr>
              <a:t> „Traumateadliku lähenemise toetamine haridussüsteemis“,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effectLst/>
                <a:latin typeface="Roboto Slab" pitchFamily="2" charset="0"/>
              </a:rPr>
              <a:t> „Lõimitud teenused koolist väljalangemise ennetamiseks Võru maakonnas“. </a:t>
            </a:r>
            <a:endParaRPr lang="et-EE" sz="1800" b="0" i="0" dirty="0">
              <a:effectLst/>
              <a:latin typeface="Roboto Slab" pitchFamily="2" charset="0"/>
              <a:ea typeface="Roboto Slab" pitchFamily="2" charset="0"/>
              <a:cs typeface="Roboto Slab" pitchFamily="2" charset="0"/>
            </a:endParaRPr>
          </a:p>
          <a:p>
            <a:endParaRPr lang="et-EE" b="1" dirty="0"/>
          </a:p>
        </p:txBody>
      </p:sp>
    </p:spTree>
    <p:extLst>
      <p:ext uri="{BB962C8B-B14F-4D97-AF65-F5344CB8AC3E}">
        <p14:creationId xmlns:p14="http://schemas.microsoft.com/office/powerpoint/2010/main" val="3114605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a:latin typeface="+mn-lt"/>
              </a:rPr>
              <a:t>Järeldused (meede 1)</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76300" y="2061410"/>
            <a:ext cx="10742689" cy="3693319"/>
          </a:xfrm>
          <a:prstGeom prst="rect">
            <a:avLst/>
          </a:prstGeom>
          <a:noFill/>
        </p:spPr>
        <p:txBody>
          <a:bodyPr wrap="square" lIns="91440" tIns="45720" rIns="91440" bIns="45720" rtlCol="0" anchor="t">
            <a:spAutoFit/>
          </a:bodyPr>
          <a:lstStyle/>
          <a:p>
            <a:pPr>
              <a:buFont typeface="Arial" panose="020B0604020202020204" pitchFamily="34" charset="0"/>
              <a:buChar char="•"/>
            </a:pPr>
            <a:r>
              <a:rPr lang="et-EE">
                <a:ea typeface="+mn-lt"/>
                <a:cs typeface="+mn-lt"/>
              </a:rPr>
              <a:t> Väljundid ja tulemused suuresti saavutati, tegevused olid kooskõlas meetme eesmärgiga.</a:t>
            </a:r>
            <a:endParaRPr lang="et-EE">
              <a:ea typeface="Roboto Slab"/>
              <a:cs typeface="Roboto Slab"/>
            </a:endParaRPr>
          </a:p>
          <a:p>
            <a:pPr>
              <a:buFont typeface="Arial" panose="020B0604020202020204" pitchFamily="34" charset="0"/>
              <a:buChar char="•"/>
            </a:pPr>
            <a:r>
              <a:rPr lang="et-EE">
                <a:ea typeface="+mn-lt"/>
                <a:cs typeface="+mn-lt"/>
              </a:rPr>
              <a:t> Fookus probleemide ennetamisel ja spetsiifilistel probleemidel.</a:t>
            </a:r>
            <a:endParaRPr lang="et-EE"/>
          </a:p>
          <a:p>
            <a:pPr>
              <a:buFont typeface="Arial" panose="020B0604020202020204" pitchFamily="34" charset="0"/>
              <a:buChar char="•"/>
            </a:pPr>
            <a:r>
              <a:rPr lang="et-EE">
                <a:ea typeface="+mn-lt"/>
                <a:cs typeface="+mn-lt"/>
              </a:rPr>
              <a:t> Fookust </a:t>
            </a:r>
            <a:r>
              <a:rPr lang="et-EE" err="1">
                <a:ea typeface="+mn-lt"/>
                <a:cs typeface="+mn-lt"/>
              </a:rPr>
              <a:t>üldoskuste</a:t>
            </a:r>
            <a:r>
              <a:rPr lang="et-EE">
                <a:ea typeface="+mn-lt"/>
                <a:cs typeface="+mn-lt"/>
              </a:rPr>
              <a:t> arendamisele võinuks olla rohkem.</a:t>
            </a:r>
            <a:endParaRPr lang="et-EE"/>
          </a:p>
          <a:p>
            <a:pPr>
              <a:buFont typeface="Arial" panose="020B0604020202020204" pitchFamily="34" charset="0"/>
              <a:buChar char="•"/>
            </a:pPr>
            <a:r>
              <a:rPr lang="et-EE">
                <a:ea typeface="+mn-lt"/>
                <a:cs typeface="+mn-lt"/>
              </a:rPr>
              <a:t> </a:t>
            </a:r>
            <a:r>
              <a:rPr lang="et-EE" err="1">
                <a:ea typeface="+mn-lt"/>
                <a:cs typeface="+mn-lt"/>
              </a:rPr>
              <a:t>Noortevaldkonna</a:t>
            </a:r>
            <a:r>
              <a:rPr lang="et-EE">
                <a:ea typeface="+mn-lt"/>
                <a:cs typeface="+mn-lt"/>
              </a:rPr>
              <a:t> väljakutsetele keskenduti ebapiisaval määral.</a:t>
            </a:r>
          </a:p>
          <a:p>
            <a:pPr>
              <a:buFont typeface="Arial" panose="020B0604020202020204" pitchFamily="34" charset="0"/>
              <a:buChar char="•"/>
            </a:pPr>
            <a:r>
              <a:rPr lang="et-EE">
                <a:ea typeface="+mn-lt"/>
                <a:cs typeface="+mn-lt"/>
              </a:rPr>
              <a:t> Programm pani aluse mitmete kaasaegsete poliitikasekkumiste juurdumisele ja paremale kättesaadavusele Eestis.</a:t>
            </a:r>
            <a:endParaRPr lang="et-EE">
              <a:ea typeface="Roboto Slab"/>
              <a:cs typeface="Roboto Slab"/>
            </a:endParaRPr>
          </a:p>
          <a:p>
            <a:pPr>
              <a:buFont typeface="Arial" panose="020B0604020202020204" pitchFamily="34" charset="0"/>
              <a:buChar char="•"/>
            </a:pPr>
            <a:r>
              <a:rPr lang="et-EE">
                <a:ea typeface="+mn-lt"/>
                <a:cs typeface="+mn-lt"/>
              </a:rPr>
              <a:t> Projektide seotus riiklike reformidega kui kestlikkuse üks peamisi tegureid.</a:t>
            </a:r>
            <a:endParaRPr lang="et-EE"/>
          </a:p>
          <a:p>
            <a:pPr>
              <a:buFont typeface="Arial" panose="020B0604020202020204" pitchFamily="34" charset="0"/>
              <a:buChar char="•"/>
            </a:pPr>
            <a:r>
              <a:rPr lang="et-EE">
                <a:ea typeface="+mn-lt"/>
                <a:cs typeface="+mn-lt"/>
              </a:rPr>
              <a:t> Laiema mõju avaldumine tõenäolisem projektides, kus arendati spetsialistide teadmisi ja oskusi, ning kus arendati koostöövõrgustikke.</a:t>
            </a:r>
            <a:endParaRPr lang="et-EE">
              <a:ea typeface="Roboto Slab"/>
              <a:cs typeface="Roboto Slab"/>
            </a:endParaRPr>
          </a:p>
          <a:p>
            <a:pPr>
              <a:buFont typeface="Arial" panose="020B0604020202020204" pitchFamily="34" charset="0"/>
              <a:buChar char="•"/>
            </a:pPr>
            <a:r>
              <a:rPr lang="et-EE">
                <a:ea typeface="Roboto Slab"/>
                <a:cs typeface="Roboto Slab"/>
              </a:rPr>
              <a:t> Takistused: pikk viivitus, piiratud osalemisvõimalused, sage personali vahetumine.</a:t>
            </a:r>
          </a:p>
          <a:p>
            <a:pPr>
              <a:buFont typeface="Arial" panose="020B0604020202020204" pitchFamily="34" charset="0"/>
              <a:buChar char="•"/>
            </a:pPr>
            <a:r>
              <a:rPr lang="et-EE">
                <a:ea typeface="Roboto Slab"/>
                <a:cs typeface="Roboto Slab"/>
              </a:rPr>
              <a:t> </a:t>
            </a:r>
            <a:r>
              <a:rPr lang="et-EE" err="1">
                <a:ea typeface="Roboto Slab"/>
                <a:cs typeface="Roboto Slab"/>
              </a:rPr>
              <a:t>Soodustajad</a:t>
            </a:r>
            <a:r>
              <a:rPr lang="et-EE">
                <a:ea typeface="Roboto Slab"/>
                <a:cs typeface="Roboto Slab"/>
              </a:rPr>
              <a:t>: valdkonnapoliitika prioriteetsus, sihtgruppide huvi, kompetentne koordineerimine.</a:t>
            </a:r>
            <a:endParaRPr lang="et-EE"/>
          </a:p>
          <a:p>
            <a:pPr>
              <a:buFont typeface="Arial" panose="020B0604020202020204" pitchFamily="34" charset="0"/>
              <a:buChar char="•"/>
            </a:pPr>
            <a:endParaRPr lang="et-EE">
              <a:ea typeface="Roboto Slab"/>
              <a:cs typeface="Roboto Slab"/>
            </a:endParaRPr>
          </a:p>
          <a:p>
            <a:pPr>
              <a:buFont typeface="Arial" panose="020B0604020202020204" pitchFamily="34" charset="0"/>
              <a:buChar char="•"/>
            </a:pPr>
            <a:endParaRPr lang="et-EE">
              <a:ea typeface="Roboto Slab"/>
              <a:cs typeface="Roboto Slab"/>
            </a:endParaRPr>
          </a:p>
        </p:txBody>
      </p:sp>
    </p:spTree>
    <p:extLst>
      <p:ext uri="{BB962C8B-B14F-4D97-AF65-F5344CB8AC3E}">
        <p14:creationId xmlns:p14="http://schemas.microsoft.com/office/powerpoint/2010/main" val="1544176035"/>
      </p:ext>
    </p:extLst>
  </p:cSld>
  <p:clrMapOvr>
    <a:masterClrMapping/>
  </p:clrMapOvr>
</p:sld>
</file>

<file path=ppt/theme/theme1.xml><?xml version="1.0" encoding="utf-8"?>
<a:theme xmlns:a="http://schemas.openxmlformats.org/drawingml/2006/main" name="Praxis">
  <a:themeElements>
    <a:clrScheme name="Custom 1">
      <a:dk1>
        <a:sysClr val="windowText" lastClr="000000"/>
      </a:dk1>
      <a:lt1>
        <a:sysClr val="window" lastClr="FFFFFF"/>
      </a:lt1>
      <a:dk2>
        <a:srgbClr val="44546A"/>
      </a:dk2>
      <a:lt2>
        <a:srgbClr val="E7E6E6"/>
      </a:lt2>
      <a:accent1>
        <a:srgbClr val="21D1D1"/>
      </a:accent1>
      <a:accent2>
        <a:srgbClr val="3842C8"/>
      </a:accent2>
      <a:accent3>
        <a:srgbClr val="E78C39"/>
      </a:accent3>
      <a:accent4>
        <a:srgbClr val="D73D83"/>
      </a:accent4>
      <a:accent5>
        <a:srgbClr val="868DEE"/>
      </a:accent5>
      <a:accent6>
        <a:srgbClr val="45E376"/>
      </a:accent6>
      <a:hlink>
        <a:srgbClr val="0563C1"/>
      </a:hlink>
      <a:folHlink>
        <a:srgbClr val="954F72"/>
      </a:folHlink>
    </a:clrScheme>
    <a:fontScheme name="Praxis">
      <a:majorFont>
        <a:latin typeface="Roboto Slab Black"/>
        <a:ea typeface=""/>
        <a:cs typeface=""/>
      </a:majorFont>
      <a:minorFont>
        <a:latin typeface="Roboto Slab"/>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axis" id="{50C97A77-2DCC-41EA-BC8E-2703039E5F64}" vid="{72E2DC1B-490A-47D2-B4D2-DE7EA9DBB89A}"/>
    </a:ext>
  </a:extLst>
</a:theme>
</file>

<file path=ppt/theme/theme2.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23E0C9BB5B0984EB070B0481C09DD0B" ma:contentTypeVersion="7" ma:contentTypeDescription="Create a new document." ma:contentTypeScope="" ma:versionID="4c5526638f9b8b3d1195303f64bf25f4">
  <xsd:schema xmlns:xsd="http://www.w3.org/2001/XMLSchema" xmlns:xs="http://www.w3.org/2001/XMLSchema" xmlns:p="http://schemas.microsoft.com/office/2006/metadata/properties" xmlns:ns2="4f1177c6-6386-4482-a298-204dc19f69df" xmlns:ns3="6644ba8c-6989-4aa1-8dfb-2a2a1b23c7d5" targetNamespace="http://schemas.microsoft.com/office/2006/metadata/properties" ma:root="true" ma:fieldsID="2a608dbbbc62f149f9c0c35d8c76e037" ns2:_="" ns3:_="">
    <xsd:import namespace="4f1177c6-6386-4482-a298-204dc19f69df"/>
    <xsd:import namespace="6644ba8c-6989-4aa1-8dfb-2a2a1b23c7d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1177c6-6386-4482-a298-204dc19f69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44ba8c-6989-4aa1-8dfb-2a2a1b23c7d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EBFF7B-37E8-4862-8753-0405B2B8BE39}">
  <ds:schemaRefs>
    <ds:schemaRef ds:uri="4f1177c6-6386-4482-a298-204dc19f69df"/>
    <ds:schemaRef ds:uri="6644ba8c-6989-4aa1-8dfb-2a2a1b23c7d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9F7A4E3-1966-44A2-9A50-0D7886E0804A}">
  <ds:schemaRefs>
    <ds:schemaRef ds:uri="4f1177c6-6386-4482-a298-204dc19f69df"/>
    <ds:schemaRef ds:uri="6644ba8c-6989-4aa1-8dfb-2a2a1b23c7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BD5638A-6F20-46FF-B877-D7475B951F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Praxis</Template>
  <TotalTime>0</TotalTime>
  <Words>1955</Words>
  <Application>Microsoft Office PowerPoint</Application>
  <PresentationFormat>Widescreen</PresentationFormat>
  <Paragraphs>184</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Roboto</vt:lpstr>
      <vt:lpstr>Roboto Slab</vt:lpstr>
      <vt:lpstr>Roboto Slab Black</vt:lpstr>
      <vt:lpstr>Symbol</vt:lpstr>
      <vt:lpstr>Verdana</vt:lpstr>
      <vt:lpstr>Praxis</vt:lpstr>
      <vt:lpstr>Programmi „Kohalik areng ja vaesuse vähendamine“ tulemuslikkuse lõpphindamine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Noorte tulevikustsenaariumid</dc:title>
  <dc:creator>Kaur Saarepuu</dc:creator>
  <cp:lastModifiedBy>Sandra Haugas</cp:lastModifiedBy>
  <cp:revision>83</cp:revision>
  <cp:lastPrinted>2023-04-10T07:15:31Z</cp:lastPrinted>
  <dcterms:created xsi:type="dcterms:W3CDTF">2023-03-23T08:56:48Z</dcterms:created>
  <dcterms:modified xsi:type="dcterms:W3CDTF">2025-01-31T13:44:58Z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0x010100D23E0C9BB5B0984EB070B0481C09DD0B</vt:lpwstr>
  </property>
  <property fmtid="{D5CDD505-2E9C-101B-9397-08002B2CF9AE}" pid="3" name="MediaServiceImageTags">
    <vt:lpwstr/>
  </property>
</Properties>
</file>