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0000CC"/>
    <a:srgbClr val="000000"/>
    <a:srgbClr val="5B9BD5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51" autoAdjust="0"/>
  </p:normalViewPr>
  <p:slideViewPr>
    <p:cSldViewPr snapToGrid="0">
      <p:cViewPr varScale="1">
        <p:scale>
          <a:sx n="109" d="100"/>
          <a:sy n="109" d="100"/>
        </p:scale>
        <p:origin x="612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7F1D4-7C5C-4F0A-AA54-CE2E339E9749}" type="datetimeFigureOut">
              <a:rPr lang="et-EE" smtClean="0"/>
              <a:t>27.02.2024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0F1B8-361F-4F9E-BF43-33C35E92E4F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631235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7F1D4-7C5C-4F0A-AA54-CE2E339E9749}" type="datetimeFigureOut">
              <a:rPr lang="et-EE" smtClean="0"/>
              <a:t>27.02.2024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0F1B8-361F-4F9E-BF43-33C35E92E4F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804946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7F1D4-7C5C-4F0A-AA54-CE2E339E9749}" type="datetimeFigureOut">
              <a:rPr lang="et-EE" smtClean="0"/>
              <a:t>27.02.2024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0F1B8-361F-4F9E-BF43-33C35E92E4F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975261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7F1D4-7C5C-4F0A-AA54-CE2E339E9749}" type="datetimeFigureOut">
              <a:rPr lang="et-EE" smtClean="0"/>
              <a:t>27.02.2024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0F1B8-361F-4F9E-BF43-33C35E92E4F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013367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7F1D4-7C5C-4F0A-AA54-CE2E339E9749}" type="datetimeFigureOut">
              <a:rPr lang="et-EE" smtClean="0"/>
              <a:t>27.02.2024</a:t>
            </a:fld>
            <a:endParaRPr lang="et-E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0F1B8-361F-4F9E-BF43-33C35E92E4F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178636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7F1D4-7C5C-4F0A-AA54-CE2E339E9749}" type="datetimeFigureOut">
              <a:rPr lang="et-EE" smtClean="0"/>
              <a:t>27.02.2024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0F1B8-361F-4F9E-BF43-33C35E92E4F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851987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7F1D4-7C5C-4F0A-AA54-CE2E339E9749}" type="datetimeFigureOut">
              <a:rPr lang="et-EE" smtClean="0"/>
              <a:t>27.02.2024</a:t>
            </a:fld>
            <a:endParaRPr lang="et-E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0F1B8-361F-4F9E-BF43-33C35E92E4F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532770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7F1D4-7C5C-4F0A-AA54-CE2E339E9749}" type="datetimeFigureOut">
              <a:rPr lang="et-EE" smtClean="0"/>
              <a:t>27.02.2024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0F1B8-361F-4F9E-BF43-33C35E92E4F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62549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7F1D4-7C5C-4F0A-AA54-CE2E339E9749}" type="datetimeFigureOut">
              <a:rPr lang="et-EE" smtClean="0"/>
              <a:t>27.02.2024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0F1B8-361F-4F9E-BF43-33C35E92E4F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256797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7F1D4-7C5C-4F0A-AA54-CE2E339E9749}" type="datetimeFigureOut">
              <a:rPr lang="et-EE" smtClean="0"/>
              <a:t>27.02.2024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0F1B8-361F-4F9E-BF43-33C35E92E4F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926234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7F1D4-7C5C-4F0A-AA54-CE2E339E9749}" type="datetimeFigureOut">
              <a:rPr lang="et-EE" smtClean="0"/>
              <a:t>27.02.2024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0F1B8-361F-4F9E-BF43-33C35E92E4F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016110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37F1D4-7C5C-4F0A-AA54-CE2E339E9749}" type="datetimeFigureOut">
              <a:rPr lang="et-EE" smtClean="0"/>
              <a:t>27.02.2024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B0F1B8-361F-4F9E-BF43-33C35E92E4F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218123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6541" y="96715"/>
            <a:ext cx="12075459" cy="6761285"/>
            <a:chOff x="116541" y="96714"/>
            <a:chExt cx="12075459" cy="676128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l="9009" t="16385" r="17777" b="12645"/>
            <a:stretch/>
          </p:blipFill>
          <p:spPr>
            <a:xfrm>
              <a:off x="116541" y="96714"/>
              <a:ext cx="12075459" cy="6761285"/>
            </a:xfrm>
            <a:prstGeom prst="rect">
              <a:avLst/>
            </a:prstGeom>
          </p:spPr>
        </p:pic>
        <p:sp>
          <p:nvSpPr>
            <p:cNvPr id="5" name="Freeform 4"/>
            <p:cNvSpPr/>
            <p:nvPr/>
          </p:nvSpPr>
          <p:spPr>
            <a:xfrm>
              <a:off x="4905265" y="709352"/>
              <a:ext cx="1980073" cy="2615509"/>
            </a:xfrm>
            <a:custGeom>
              <a:avLst/>
              <a:gdLst>
                <a:gd name="connsiteX0" fmla="*/ 0 w 2224088"/>
                <a:gd name="connsiteY0" fmla="*/ 2728913 h 2876550"/>
                <a:gd name="connsiteX1" fmla="*/ 276225 w 2224088"/>
                <a:gd name="connsiteY1" fmla="*/ 2771775 h 2876550"/>
                <a:gd name="connsiteX2" fmla="*/ 319088 w 2224088"/>
                <a:gd name="connsiteY2" fmla="*/ 2747963 h 2876550"/>
                <a:gd name="connsiteX3" fmla="*/ 481013 w 2224088"/>
                <a:gd name="connsiteY3" fmla="*/ 2738438 h 2876550"/>
                <a:gd name="connsiteX4" fmla="*/ 542925 w 2224088"/>
                <a:gd name="connsiteY4" fmla="*/ 2819400 h 2876550"/>
                <a:gd name="connsiteX5" fmla="*/ 757238 w 2224088"/>
                <a:gd name="connsiteY5" fmla="*/ 2876550 h 2876550"/>
                <a:gd name="connsiteX6" fmla="*/ 909638 w 2224088"/>
                <a:gd name="connsiteY6" fmla="*/ 2733675 h 2876550"/>
                <a:gd name="connsiteX7" fmla="*/ 1285875 w 2224088"/>
                <a:gd name="connsiteY7" fmla="*/ 2586038 h 2876550"/>
                <a:gd name="connsiteX8" fmla="*/ 1414463 w 2224088"/>
                <a:gd name="connsiteY8" fmla="*/ 2405063 h 2876550"/>
                <a:gd name="connsiteX9" fmla="*/ 1390650 w 2224088"/>
                <a:gd name="connsiteY9" fmla="*/ 2362200 h 2876550"/>
                <a:gd name="connsiteX10" fmla="*/ 1433513 w 2224088"/>
                <a:gd name="connsiteY10" fmla="*/ 2324100 h 2876550"/>
                <a:gd name="connsiteX11" fmla="*/ 1419225 w 2224088"/>
                <a:gd name="connsiteY11" fmla="*/ 2247900 h 2876550"/>
                <a:gd name="connsiteX12" fmla="*/ 1390650 w 2224088"/>
                <a:gd name="connsiteY12" fmla="*/ 2281238 h 2876550"/>
                <a:gd name="connsiteX13" fmla="*/ 1252538 w 2224088"/>
                <a:gd name="connsiteY13" fmla="*/ 2152650 h 2876550"/>
                <a:gd name="connsiteX14" fmla="*/ 1352550 w 2224088"/>
                <a:gd name="connsiteY14" fmla="*/ 1952625 h 2876550"/>
                <a:gd name="connsiteX15" fmla="*/ 1457325 w 2224088"/>
                <a:gd name="connsiteY15" fmla="*/ 1981200 h 2876550"/>
                <a:gd name="connsiteX16" fmla="*/ 1528763 w 2224088"/>
                <a:gd name="connsiteY16" fmla="*/ 1866900 h 2876550"/>
                <a:gd name="connsiteX17" fmla="*/ 1633538 w 2224088"/>
                <a:gd name="connsiteY17" fmla="*/ 1900238 h 2876550"/>
                <a:gd name="connsiteX18" fmla="*/ 1804988 w 2224088"/>
                <a:gd name="connsiteY18" fmla="*/ 1905000 h 2876550"/>
                <a:gd name="connsiteX19" fmla="*/ 1833563 w 2224088"/>
                <a:gd name="connsiteY19" fmla="*/ 1976438 h 2876550"/>
                <a:gd name="connsiteX20" fmla="*/ 1900238 w 2224088"/>
                <a:gd name="connsiteY20" fmla="*/ 1947863 h 2876550"/>
                <a:gd name="connsiteX21" fmla="*/ 1747838 w 2224088"/>
                <a:gd name="connsiteY21" fmla="*/ 1562100 h 2876550"/>
                <a:gd name="connsiteX22" fmla="*/ 1747838 w 2224088"/>
                <a:gd name="connsiteY22" fmla="*/ 1457325 h 2876550"/>
                <a:gd name="connsiteX23" fmla="*/ 1804988 w 2224088"/>
                <a:gd name="connsiteY23" fmla="*/ 1371600 h 2876550"/>
                <a:gd name="connsiteX24" fmla="*/ 1914525 w 2224088"/>
                <a:gd name="connsiteY24" fmla="*/ 1252538 h 2876550"/>
                <a:gd name="connsiteX25" fmla="*/ 1914525 w 2224088"/>
                <a:gd name="connsiteY25" fmla="*/ 1252538 h 2876550"/>
                <a:gd name="connsiteX26" fmla="*/ 2095500 w 2224088"/>
                <a:gd name="connsiteY26" fmla="*/ 1076325 h 2876550"/>
                <a:gd name="connsiteX27" fmla="*/ 2076450 w 2224088"/>
                <a:gd name="connsiteY27" fmla="*/ 1042988 h 2876550"/>
                <a:gd name="connsiteX28" fmla="*/ 2224088 w 2224088"/>
                <a:gd name="connsiteY28" fmla="*/ 914400 h 2876550"/>
                <a:gd name="connsiteX29" fmla="*/ 2147888 w 2224088"/>
                <a:gd name="connsiteY29" fmla="*/ 814388 h 2876550"/>
                <a:gd name="connsiteX30" fmla="*/ 2100263 w 2224088"/>
                <a:gd name="connsiteY30" fmla="*/ 823913 h 2876550"/>
                <a:gd name="connsiteX31" fmla="*/ 2038350 w 2224088"/>
                <a:gd name="connsiteY31" fmla="*/ 752475 h 2876550"/>
                <a:gd name="connsiteX32" fmla="*/ 2038350 w 2224088"/>
                <a:gd name="connsiteY32" fmla="*/ 752475 h 2876550"/>
                <a:gd name="connsiteX33" fmla="*/ 1981200 w 2224088"/>
                <a:gd name="connsiteY33" fmla="*/ 762000 h 2876550"/>
                <a:gd name="connsiteX34" fmla="*/ 1933575 w 2224088"/>
                <a:gd name="connsiteY34" fmla="*/ 619125 h 2876550"/>
                <a:gd name="connsiteX35" fmla="*/ 2185988 w 2224088"/>
                <a:gd name="connsiteY35" fmla="*/ 533400 h 2876550"/>
                <a:gd name="connsiteX36" fmla="*/ 1952625 w 2224088"/>
                <a:gd name="connsiteY36" fmla="*/ 0 h 2876550"/>
                <a:gd name="connsiteX37" fmla="*/ 1195388 w 2224088"/>
                <a:gd name="connsiteY37" fmla="*/ 290513 h 2876550"/>
                <a:gd name="connsiteX38" fmla="*/ 1166813 w 2224088"/>
                <a:gd name="connsiteY38" fmla="*/ 209550 h 2876550"/>
                <a:gd name="connsiteX39" fmla="*/ 962025 w 2224088"/>
                <a:gd name="connsiteY39" fmla="*/ 285750 h 2876550"/>
                <a:gd name="connsiteX40" fmla="*/ 1009650 w 2224088"/>
                <a:gd name="connsiteY40" fmla="*/ 371475 h 2876550"/>
                <a:gd name="connsiteX41" fmla="*/ 857250 w 2224088"/>
                <a:gd name="connsiteY41" fmla="*/ 566738 h 2876550"/>
                <a:gd name="connsiteX42" fmla="*/ 809625 w 2224088"/>
                <a:gd name="connsiteY42" fmla="*/ 623888 h 2876550"/>
                <a:gd name="connsiteX43" fmla="*/ 852488 w 2224088"/>
                <a:gd name="connsiteY43" fmla="*/ 752475 h 2876550"/>
                <a:gd name="connsiteX44" fmla="*/ 1128713 w 2224088"/>
                <a:gd name="connsiteY44" fmla="*/ 671513 h 2876550"/>
                <a:gd name="connsiteX45" fmla="*/ 1200150 w 2224088"/>
                <a:gd name="connsiteY45" fmla="*/ 862013 h 2876550"/>
                <a:gd name="connsiteX46" fmla="*/ 1147763 w 2224088"/>
                <a:gd name="connsiteY46" fmla="*/ 900113 h 2876550"/>
                <a:gd name="connsiteX47" fmla="*/ 466725 w 2224088"/>
                <a:gd name="connsiteY47" fmla="*/ 1143000 h 2876550"/>
                <a:gd name="connsiteX48" fmla="*/ 414338 w 2224088"/>
                <a:gd name="connsiteY48" fmla="*/ 1276350 h 2876550"/>
                <a:gd name="connsiteX49" fmla="*/ 519113 w 2224088"/>
                <a:gd name="connsiteY49" fmla="*/ 1385888 h 2876550"/>
                <a:gd name="connsiteX50" fmla="*/ 471488 w 2224088"/>
                <a:gd name="connsiteY50" fmla="*/ 1409700 h 2876550"/>
                <a:gd name="connsiteX51" fmla="*/ 561975 w 2224088"/>
                <a:gd name="connsiteY51" fmla="*/ 1495425 h 2876550"/>
                <a:gd name="connsiteX52" fmla="*/ 485775 w 2224088"/>
                <a:gd name="connsiteY52" fmla="*/ 1533525 h 2876550"/>
                <a:gd name="connsiteX53" fmla="*/ 409575 w 2224088"/>
                <a:gd name="connsiteY53" fmla="*/ 1433513 h 2876550"/>
                <a:gd name="connsiteX54" fmla="*/ 138113 w 2224088"/>
                <a:gd name="connsiteY54" fmla="*/ 2219325 h 2876550"/>
                <a:gd name="connsiteX55" fmla="*/ 223838 w 2224088"/>
                <a:gd name="connsiteY55" fmla="*/ 2347913 h 2876550"/>
                <a:gd name="connsiteX56" fmla="*/ 214313 w 2224088"/>
                <a:gd name="connsiteY56" fmla="*/ 2386013 h 2876550"/>
                <a:gd name="connsiteX57" fmla="*/ 114300 w 2224088"/>
                <a:gd name="connsiteY57" fmla="*/ 2433638 h 2876550"/>
                <a:gd name="connsiteX58" fmla="*/ 114300 w 2224088"/>
                <a:gd name="connsiteY58" fmla="*/ 2486025 h 2876550"/>
                <a:gd name="connsiteX59" fmla="*/ 66675 w 2224088"/>
                <a:gd name="connsiteY59" fmla="*/ 2514600 h 2876550"/>
                <a:gd name="connsiteX60" fmla="*/ 0 w 2224088"/>
                <a:gd name="connsiteY60" fmla="*/ 2728913 h 287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2224088" h="2876550">
                  <a:moveTo>
                    <a:pt x="0" y="2728913"/>
                  </a:moveTo>
                  <a:lnTo>
                    <a:pt x="276225" y="2771775"/>
                  </a:lnTo>
                  <a:lnTo>
                    <a:pt x="319088" y="2747963"/>
                  </a:lnTo>
                  <a:lnTo>
                    <a:pt x="481013" y="2738438"/>
                  </a:lnTo>
                  <a:lnTo>
                    <a:pt x="542925" y="2819400"/>
                  </a:lnTo>
                  <a:lnTo>
                    <a:pt x="757238" y="2876550"/>
                  </a:lnTo>
                  <a:lnTo>
                    <a:pt x="909638" y="2733675"/>
                  </a:lnTo>
                  <a:lnTo>
                    <a:pt x="1285875" y="2586038"/>
                  </a:lnTo>
                  <a:lnTo>
                    <a:pt x="1414463" y="2405063"/>
                  </a:lnTo>
                  <a:lnTo>
                    <a:pt x="1390650" y="2362200"/>
                  </a:lnTo>
                  <a:lnTo>
                    <a:pt x="1433513" y="2324100"/>
                  </a:lnTo>
                  <a:lnTo>
                    <a:pt x="1419225" y="2247900"/>
                  </a:lnTo>
                  <a:lnTo>
                    <a:pt x="1390650" y="2281238"/>
                  </a:lnTo>
                  <a:lnTo>
                    <a:pt x="1252538" y="2152650"/>
                  </a:lnTo>
                  <a:lnTo>
                    <a:pt x="1352550" y="1952625"/>
                  </a:lnTo>
                  <a:lnTo>
                    <a:pt x="1457325" y="1981200"/>
                  </a:lnTo>
                  <a:lnTo>
                    <a:pt x="1528763" y="1866900"/>
                  </a:lnTo>
                  <a:lnTo>
                    <a:pt x="1633538" y="1900238"/>
                  </a:lnTo>
                  <a:lnTo>
                    <a:pt x="1804988" y="1905000"/>
                  </a:lnTo>
                  <a:lnTo>
                    <a:pt x="1833563" y="1976438"/>
                  </a:lnTo>
                  <a:lnTo>
                    <a:pt x="1900238" y="1947863"/>
                  </a:lnTo>
                  <a:lnTo>
                    <a:pt x="1747838" y="1562100"/>
                  </a:lnTo>
                  <a:lnTo>
                    <a:pt x="1747838" y="1457325"/>
                  </a:lnTo>
                  <a:lnTo>
                    <a:pt x="1804988" y="1371600"/>
                  </a:lnTo>
                  <a:lnTo>
                    <a:pt x="1914525" y="1252538"/>
                  </a:lnTo>
                  <a:lnTo>
                    <a:pt x="1914525" y="1252538"/>
                  </a:lnTo>
                  <a:lnTo>
                    <a:pt x="2095500" y="1076325"/>
                  </a:lnTo>
                  <a:lnTo>
                    <a:pt x="2076450" y="1042988"/>
                  </a:lnTo>
                  <a:lnTo>
                    <a:pt x="2224088" y="914400"/>
                  </a:lnTo>
                  <a:lnTo>
                    <a:pt x="2147888" y="814388"/>
                  </a:lnTo>
                  <a:lnTo>
                    <a:pt x="2100263" y="823913"/>
                  </a:lnTo>
                  <a:lnTo>
                    <a:pt x="2038350" y="752475"/>
                  </a:lnTo>
                  <a:lnTo>
                    <a:pt x="2038350" y="752475"/>
                  </a:lnTo>
                  <a:lnTo>
                    <a:pt x="1981200" y="762000"/>
                  </a:lnTo>
                  <a:lnTo>
                    <a:pt x="1933575" y="619125"/>
                  </a:lnTo>
                  <a:lnTo>
                    <a:pt x="2185988" y="533400"/>
                  </a:lnTo>
                  <a:lnTo>
                    <a:pt x="1952625" y="0"/>
                  </a:lnTo>
                  <a:lnTo>
                    <a:pt x="1195388" y="290513"/>
                  </a:lnTo>
                  <a:lnTo>
                    <a:pt x="1166813" y="209550"/>
                  </a:lnTo>
                  <a:lnTo>
                    <a:pt x="962025" y="285750"/>
                  </a:lnTo>
                  <a:lnTo>
                    <a:pt x="1009650" y="371475"/>
                  </a:lnTo>
                  <a:lnTo>
                    <a:pt x="857250" y="566738"/>
                  </a:lnTo>
                  <a:lnTo>
                    <a:pt x="809625" y="623888"/>
                  </a:lnTo>
                  <a:lnTo>
                    <a:pt x="852488" y="752475"/>
                  </a:lnTo>
                  <a:lnTo>
                    <a:pt x="1128713" y="671513"/>
                  </a:lnTo>
                  <a:lnTo>
                    <a:pt x="1200150" y="862013"/>
                  </a:lnTo>
                  <a:lnTo>
                    <a:pt x="1147763" y="900113"/>
                  </a:lnTo>
                  <a:lnTo>
                    <a:pt x="466725" y="1143000"/>
                  </a:lnTo>
                  <a:lnTo>
                    <a:pt x="414338" y="1276350"/>
                  </a:lnTo>
                  <a:lnTo>
                    <a:pt x="519113" y="1385888"/>
                  </a:lnTo>
                  <a:lnTo>
                    <a:pt x="471488" y="1409700"/>
                  </a:lnTo>
                  <a:lnTo>
                    <a:pt x="561975" y="1495425"/>
                  </a:lnTo>
                  <a:lnTo>
                    <a:pt x="485775" y="1533525"/>
                  </a:lnTo>
                  <a:lnTo>
                    <a:pt x="409575" y="1433513"/>
                  </a:lnTo>
                  <a:lnTo>
                    <a:pt x="138113" y="2219325"/>
                  </a:lnTo>
                  <a:lnTo>
                    <a:pt x="223838" y="2347913"/>
                  </a:lnTo>
                  <a:lnTo>
                    <a:pt x="214313" y="2386013"/>
                  </a:lnTo>
                  <a:lnTo>
                    <a:pt x="114300" y="2433638"/>
                  </a:lnTo>
                  <a:lnTo>
                    <a:pt x="114300" y="2486025"/>
                  </a:lnTo>
                  <a:lnTo>
                    <a:pt x="66675" y="2514600"/>
                  </a:lnTo>
                  <a:lnTo>
                    <a:pt x="0" y="2728913"/>
                  </a:lnTo>
                  <a:close/>
                </a:path>
              </a:pathLst>
            </a:custGeom>
            <a:solidFill>
              <a:srgbClr val="0070C0">
                <a:alpha val="5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  <p:sp>
          <p:nvSpPr>
            <p:cNvPr id="6" name="Freeform 5"/>
            <p:cNvSpPr/>
            <p:nvPr/>
          </p:nvSpPr>
          <p:spPr>
            <a:xfrm>
              <a:off x="3165843" y="5342350"/>
              <a:ext cx="504685" cy="438857"/>
            </a:xfrm>
            <a:custGeom>
              <a:avLst/>
              <a:gdLst>
                <a:gd name="connsiteX0" fmla="*/ 4763 w 559594"/>
                <a:gd name="connsiteY0" fmla="*/ 2381 h 473868"/>
                <a:gd name="connsiteX1" fmla="*/ 283369 w 559594"/>
                <a:gd name="connsiteY1" fmla="*/ 76200 h 473868"/>
                <a:gd name="connsiteX2" fmla="*/ 288131 w 559594"/>
                <a:gd name="connsiteY2" fmla="*/ 0 h 473868"/>
                <a:gd name="connsiteX3" fmla="*/ 423863 w 559594"/>
                <a:gd name="connsiteY3" fmla="*/ 26193 h 473868"/>
                <a:gd name="connsiteX4" fmla="*/ 445294 w 559594"/>
                <a:gd name="connsiteY4" fmla="*/ 247650 h 473868"/>
                <a:gd name="connsiteX5" fmla="*/ 554831 w 559594"/>
                <a:gd name="connsiteY5" fmla="*/ 240506 h 473868"/>
                <a:gd name="connsiteX6" fmla="*/ 552450 w 559594"/>
                <a:gd name="connsiteY6" fmla="*/ 378618 h 473868"/>
                <a:gd name="connsiteX7" fmla="*/ 538163 w 559594"/>
                <a:gd name="connsiteY7" fmla="*/ 400050 h 473868"/>
                <a:gd name="connsiteX8" fmla="*/ 533400 w 559594"/>
                <a:gd name="connsiteY8" fmla="*/ 416718 h 473868"/>
                <a:gd name="connsiteX9" fmla="*/ 533400 w 559594"/>
                <a:gd name="connsiteY9" fmla="*/ 442912 h 473868"/>
                <a:gd name="connsiteX10" fmla="*/ 559594 w 559594"/>
                <a:gd name="connsiteY10" fmla="*/ 473868 h 473868"/>
                <a:gd name="connsiteX11" fmla="*/ 516731 w 559594"/>
                <a:gd name="connsiteY11" fmla="*/ 457200 h 473868"/>
                <a:gd name="connsiteX12" fmla="*/ 216694 w 559594"/>
                <a:gd name="connsiteY12" fmla="*/ 366712 h 473868"/>
                <a:gd name="connsiteX13" fmla="*/ 188119 w 559594"/>
                <a:gd name="connsiteY13" fmla="*/ 376237 h 473868"/>
                <a:gd name="connsiteX14" fmla="*/ 100013 w 559594"/>
                <a:gd name="connsiteY14" fmla="*/ 297656 h 473868"/>
                <a:gd name="connsiteX15" fmla="*/ 0 w 559594"/>
                <a:gd name="connsiteY15" fmla="*/ 273843 h 473868"/>
                <a:gd name="connsiteX16" fmla="*/ 4763 w 559594"/>
                <a:gd name="connsiteY16" fmla="*/ 2381 h 473868"/>
                <a:gd name="connsiteX0" fmla="*/ 4763 w 559594"/>
                <a:gd name="connsiteY0" fmla="*/ 2381 h 473868"/>
                <a:gd name="connsiteX1" fmla="*/ 283369 w 559594"/>
                <a:gd name="connsiteY1" fmla="*/ 76200 h 473868"/>
                <a:gd name="connsiteX2" fmla="*/ 288131 w 559594"/>
                <a:gd name="connsiteY2" fmla="*/ 0 h 473868"/>
                <a:gd name="connsiteX3" fmla="*/ 423863 w 559594"/>
                <a:gd name="connsiteY3" fmla="*/ 26193 h 473868"/>
                <a:gd name="connsiteX4" fmla="*/ 445294 w 559594"/>
                <a:gd name="connsiteY4" fmla="*/ 247650 h 473868"/>
                <a:gd name="connsiteX5" fmla="*/ 547687 w 559594"/>
                <a:gd name="connsiteY5" fmla="*/ 240506 h 473868"/>
                <a:gd name="connsiteX6" fmla="*/ 552450 w 559594"/>
                <a:gd name="connsiteY6" fmla="*/ 378618 h 473868"/>
                <a:gd name="connsiteX7" fmla="*/ 538163 w 559594"/>
                <a:gd name="connsiteY7" fmla="*/ 400050 h 473868"/>
                <a:gd name="connsiteX8" fmla="*/ 533400 w 559594"/>
                <a:gd name="connsiteY8" fmla="*/ 416718 h 473868"/>
                <a:gd name="connsiteX9" fmla="*/ 533400 w 559594"/>
                <a:gd name="connsiteY9" fmla="*/ 442912 h 473868"/>
                <a:gd name="connsiteX10" fmla="*/ 559594 w 559594"/>
                <a:gd name="connsiteY10" fmla="*/ 473868 h 473868"/>
                <a:gd name="connsiteX11" fmla="*/ 516731 w 559594"/>
                <a:gd name="connsiteY11" fmla="*/ 457200 h 473868"/>
                <a:gd name="connsiteX12" fmla="*/ 216694 w 559594"/>
                <a:gd name="connsiteY12" fmla="*/ 366712 h 473868"/>
                <a:gd name="connsiteX13" fmla="*/ 188119 w 559594"/>
                <a:gd name="connsiteY13" fmla="*/ 376237 h 473868"/>
                <a:gd name="connsiteX14" fmla="*/ 100013 w 559594"/>
                <a:gd name="connsiteY14" fmla="*/ 297656 h 473868"/>
                <a:gd name="connsiteX15" fmla="*/ 0 w 559594"/>
                <a:gd name="connsiteY15" fmla="*/ 273843 h 473868"/>
                <a:gd name="connsiteX16" fmla="*/ 4763 w 559594"/>
                <a:gd name="connsiteY16" fmla="*/ 2381 h 473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59594" h="473868">
                  <a:moveTo>
                    <a:pt x="4763" y="2381"/>
                  </a:moveTo>
                  <a:lnTo>
                    <a:pt x="283369" y="76200"/>
                  </a:lnTo>
                  <a:lnTo>
                    <a:pt x="288131" y="0"/>
                  </a:lnTo>
                  <a:lnTo>
                    <a:pt x="423863" y="26193"/>
                  </a:lnTo>
                  <a:lnTo>
                    <a:pt x="445294" y="247650"/>
                  </a:lnTo>
                  <a:lnTo>
                    <a:pt x="547687" y="240506"/>
                  </a:lnTo>
                  <a:cubicBezTo>
                    <a:pt x="546893" y="286543"/>
                    <a:pt x="553244" y="332581"/>
                    <a:pt x="552450" y="378618"/>
                  </a:cubicBezTo>
                  <a:lnTo>
                    <a:pt x="538163" y="400050"/>
                  </a:lnTo>
                  <a:lnTo>
                    <a:pt x="533400" y="416718"/>
                  </a:lnTo>
                  <a:lnTo>
                    <a:pt x="533400" y="442912"/>
                  </a:lnTo>
                  <a:lnTo>
                    <a:pt x="559594" y="473868"/>
                  </a:lnTo>
                  <a:lnTo>
                    <a:pt x="516731" y="457200"/>
                  </a:lnTo>
                  <a:lnTo>
                    <a:pt x="216694" y="366712"/>
                  </a:lnTo>
                  <a:lnTo>
                    <a:pt x="188119" y="376237"/>
                  </a:lnTo>
                  <a:lnTo>
                    <a:pt x="100013" y="297656"/>
                  </a:lnTo>
                  <a:lnTo>
                    <a:pt x="0" y="273843"/>
                  </a:lnTo>
                  <a:cubicBezTo>
                    <a:pt x="1588" y="183356"/>
                    <a:pt x="3175" y="92868"/>
                    <a:pt x="4763" y="2381"/>
                  </a:cubicBezTo>
                  <a:close/>
                </a:path>
              </a:pathLst>
            </a:custGeom>
            <a:solidFill>
              <a:srgbClr val="0070C0">
                <a:alpha val="5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  <p:sp>
          <p:nvSpPr>
            <p:cNvPr id="8" name="Freeform 7"/>
            <p:cNvSpPr/>
            <p:nvPr/>
          </p:nvSpPr>
          <p:spPr>
            <a:xfrm rot="177108">
              <a:off x="4197221" y="2040415"/>
              <a:ext cx="306609" cy="514618"/>
            </a:xfrm>
            <a:custGeom>
              <a:avLst/>
              <a:gdLst>
                <a:gd name="connsiteX0" fmla="*/ 323850 w 338137"/>
                <a:gd name="connsiteY0" fmla="*/ 600075 h 600075"/>
                <a:gd name="connsiteX1" fmla="*/ 338137 w 338137"/>
                <a:gd name="connsiteY1" fmla="*/ 400050 h 600075"/>
                <a:gd name="connsiteX2" fmla="*/ 138112 w 338137"/>
                <a:gd name="connsiteY2" fmla="*/ 33337 h 600075"/>
                <a:gd name="connsiteX3" fmla="*/ 0 w 338137"/>
                <a:gd name="connsiteY3" fmla="*/ 0 h 600075"/>
                <a:gd name="connsiteX4" fmla="*/ 323850 w 338137"/>
                <a:gd name="connsiteY4" fmla="*/ 600075 h 60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8137" h="600075">
                  <a:moveTo>
                    <a:pt x="323850" y="600075"/>
                  </a:moveTo>
                  <a:lnTo>
                    <a:pt x="338137" y="400050"/>
                  </a:lnTo>
                  <a:lnTo>
                    <a:pt x="138112" y="33337"/>
                  </a:lnTo>
                  <a:lnTo>
                    <a:pt x="0" y="0"/>
                  </a:lnTo>
                  <a:lnTo>
                    <a:pt x="323850" y="600075"/>
                  </a:lnTo>
                  <a:close/>
                </a:path>
              </a:pathLst>
            </a:custGeom>
            <a:solidFill>
              <a:srgbClr val="0070C0">
                <a:alpha val="5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  <p:sp>
          <p:nvSpPr>
            <p:cNvPr id="9" name="Freeform 8"/>
            <p:cNvSpPr/>
            <p:nvPr/>
          </p:nvSpPr>
          <p:spPr>
            <a:xfrm>
              <a:off x="4087562" y="2064844"/>
              <a:ext cx="358649" cy="758628"/>
            </a:xfrm>
            <a:custGeom>
              <a:avLst/>
              <a:gdLst>
                <a:gd name="connsiteX0" fmla="*/ 66675 w 397669"/>
                <a:gd name="connsiteY0" fmla="*/ 0 h 819150"/>
                <a:gd name="connsiteX1" fmla="*/ 326231 w 397669"/>
                <a:gd name="connsiteY1" fmla="*/ 507207 h 819150"/>
                <a:gd name="connsiteX2" fmla="*/ 269081 w 397669"/>
                <a:gd name="connsiteY2" fmla="*/ 533400 h 819150"/>
                <a:gd name="connsiteX3" fmla="*/ 300038 w 397669"/>
                <a:gd name="connsiteY3" fmla="*/ 588169 h 819150"/>
                <a:gd name="connsiteX4" fmla="*/ 276225 w 397669"/>
                <a:gd name="connsiteY4" fmla="*/ 597694 h 819150"/>
                <a:gd name="connsiteX5" fmla="*/ 397669 w 397669"/>
                <a:gd name="connsiteY5" fmla="*/ 819150 h 819150"/>
                <a:gd name="connsiteX6" fmla="*/ 354806 w 397669"/>
                <a:gd name="connsiteY6" fmla="*/ 814388 h 819150"/>
                <a:gd name="connsiteX7" fmla="*/ 0 w 397669"/>
                <a:gd name="connsiteY7" fmla="*/ 90488 h 819150"/>
                <a:gd name="connsiteX8" fmla="*/ 66675 w 397669"/>
                <a:gd name="connsiteY8" fmla="*/ 0 h 8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7669" h="819150">
                  <a:moveTo>
                    <a:pt x="66675" y="0"/>
                  </a:moveTo>
                  <a:lnTo>
                    <a:pt x="326231" y="507207"/>
                  </a:lnTo>
                  <a:lnTo>
                    <a:pt x="269081" y="533400"/>
                  </a:lnTo>
                  <a:lnTo>
                    <a:pt x="300038" y="588169"/>
                  </a:lnTo>
                  <a:lnTo>
                    <a:pt x="276225" y="597694"/>
                  </a:lnTo>
                  <a:lnTo>
                    <a:pt x="397669" y="819150"/>
                  </a:lnTo>
                  <a:lnTo>
                    <a:pt x="354806" y="814388"/>
                  </a:lnTo>
                  <a:lnTo>
                    <a:pt x="0" y="90488"/>
                  </a:lnTo>
                  <a:lnTo>
                    <a:pt x="66675" y="0"/>
                  </a:lnTo>
                  <a:close/>
                </a:path>
              </a:pathLst>
            </a:custGeom>
            <a:solidFill>
              <a:srgbClr val="0070C0">
                <a:alpha val="5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3552413" y="5414022"/>
              <a:ext cx="107379" cy="154372"/>
            </a:xfrm>
            <a:custGeom>
              <a:avLst/>
              <a:gdLst>
                <a:gd name="connsiteX0" fmla="*/ 116681 w 116681"/>
                <a:gd name="connsiteY0" fmla="*/ 164306 h 166687"/>
                <a:gd name="connsiteX1" fmla="*/ 19050 w 116681"/>
                <a:gd name="connsiteY1" fmla="*/ 166687 h 166687"/>
                <a:gd name="connsiteX2" fmla="*/ 0 w 116681"/>
                <a:gd name="connsiteY2" fmla="*/ 0 h 166687"/>
                <a:gd name="connsiteX3" fmla="*/ 107156 w 116681"/>
                <a:gd name="connsiteY3" fmla="*/ 7144 h 166687"/>
                <a:gd name="connsiteX4" fmla="*/ 116681 w 116681"/>
                <a:gd name="connsiteY4" fmla="*/ 164306 h 166687"/>
                <a:gd name="connsiteX0" fmla="*/ 119062 w 119062"/>
                <a:gd name="connsiteY0" fmla="*/ 164306 h 166687"/>
                <a:gd name="connsiteX1" fmla="*/ 19050 w 119062"/>
                <a:gd name="connsiteY1" fmla="*/ 166687 h 166687"/>
                <a:gd name="connsiteX2" fmla="*/ 0 w 119062"/>
                <a:gd name="connsiteY2" fmla="*/ 0 h 166687"/>
                <a:gd name="connsiteX3" fmla="*/ 107156 w 119062"/>
                <a:gd name="connsiteY3" fmla="*/ 7144 h 166687"/>
                <a:gd name="connsiteX4" fmla="*/ 119062 w 119062"/>
                <a:gd name="connsiteY4" fmla="*/ 164306 h 16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062" h="166687">
                  <a:moveTo>
                    <a:pt x="119062" y="164306"/>
                  </a:moveTo>
                  <a:lnTo>
                    <a:pt x="19050" y="166687"/>
                  </a:lnTo>
                  <a:lnTo>
                    <a:pt x="0" y="0"/>
                  </a:lnTo>
                  <a:lnTo>
                    <a:pt x="107156" y="7144"/>
                  </a:lnTo>
                  <a:lnTo>
                    <a:pt x="119062" y="164306"/>
                  </a:lnTo>
                  <a:close/>
                </a:path>
              </a:pathLst>
            </a:custGeom>
            <a:solidFill>
              <a:srgbClr val="0070C0">
                <a:alpha val="5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  <p:sp>
          <p:nvSpPr>
            <p:cNvPr id="13" name="Oval 12"/>
            <p:cNvSpPr/>
            <p:nvPr/>
          </p:nvSpPr>
          <p:spPr>
            <a:xfrm>
              <a:off x="10951488" y="6529324"/>
              <a:ext cx="80903" cy="75125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  <p:sp>
          <p:nvSpPr>
            <p:cNvPr id="22" name="Arc 21"/>
            <p:cNvSpPr/>
            <p:nvPr/>
          </p:nvSpPr>
          <p:spPr>
            <a:xfrm>
              <a:off x="5333226" y="3131780"/>
              <a:ext cx="43147" cy="45074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5315248" y="1392627"/>
              <a:ext cx="5690175" cy="5164870"/>
            </a:xfrm>
            <a:custGeom>
              <a:avLst/>
              <a:gdLst>
                <a:gd name="connsiteX0" fmla="*/ 6029325 w 6029325"/>
                <a:gd name="connsiteY0" fmla="*/ 5248275 h 5248275"/>
                <a:gd name="connsiteX1" fmla="*/ 1495425 w 6029325"/>
                <a:gd name="connsiteY1" fmla="*/ 0 h 5248275"/>
                <a:gd name="connsiteX2" fmla="*/ 0 w 6029325"/>
                <a:gd name="connsiteY2" fmla="*/ 1847850 h 5248275"/>
                <a:gd name="connsiteX3" fmla="*/ 6029325 w 6029325"/>
                <a:gd name="connsiteY3" fmla="*/ 5248275 h 5248275"/>
                <a:gd name="connsiteX0" fmla="*/ 6029325 w 6029325"/>
                <a:gd name="connsiteY0" fmla="*/ 5238750 h 5238750"/>
                <a:gd name="connsiteX1" fmla="*/ 1485900 w 6029325"/>
                <a:gd name="connsiteY1" fmla="*/ 0 h 5238750"/>
                <a:gd name="connsiteX2" fmla="*/ 0 w 6029325"/>
                <a:gd name="connsiteY2" fmla="*/ 1838325 h 5238750"/>
                <a:gd name="connsiteX3" fmla="*/ 6029325 w 6029325"/>
                <a:gd name="connsiteY3" fmla="*/ 5238750 h 5238750"/>
                <a:gd name="connsiteX0" fmla="*/ 6029325 w 6029325"/>
                <a:gd name="connsiteY0" fmla="*/ 5238750 h 5238750"/>
                <a:gd name="connsiteX1" fmla="*/ 1485900 w 6029325"/>
                <a:gd name="connsiteY1" fmla="*/ 0 h 5238750"/>
                <a:gd name="connsiteX2" fmla="*/ 800100 w 6029325"/>
                <a:gd name="connsiteY2" fmla="*/ 771524 h 5238750"/>
                <a:gd name="connsiteX3" fmla="*/ 0 w 6029325"/>
                <a:gd name="connsiteY3" fmla="*/ 1838325 h 5238750"/>
                <a:gd name="connsiteX4" fmla="*/ 6029325 w 6029325"/>
                <a:gd name="connsiteY4" fmla="*/ 5238750 h 5238750"/>
                <a:gd name="connsiteX0" fmla="*/ 6029325 w 6029325"/>
                <a:gd name="connsiteY0" fmla="*/ 5238750 h 5238750"/>
                <a:gd name="connsiteX1" fmla="*/ 1485900 w 6029325"/>
                <a:gd name="connsiteY1" fmla="*/ 0 h 5238750"/>
                <a:gd name="connsiteX2" fmla="*/ 800100 w 6029325"/>
                <a:gd name="connsiteY2" fmla="*/ 771524 h 5238750"/>
                <a:gd name="connsiteX3" fmla="*/ 457200 w 6029325"/>
                <a:gd name="connsiteY3" fmla="*/ 1219199 h 5238750"/>
                <a:gd name="connsiteX4" fmla="*/ 0 w 6029325"/>
                <a:gd name="connsiteY4" fmla="*/ 1838325 h 5238750"/>
                <a:gd name="connsiteX5" fmla="*/ 6029325 w 6029325"/>
                <a:gd name="connsiteY5" fmla="*/ 5238750 h 5238750"/>
                <a:gd name="connsiteX0" fmla="*/ 6029325 w 6029325"/>
                <a:gd name="connsiteY0" fmla="*/ 5238750 h 5238750"/>
                <a:gd name="connsiteX1" fmla="*/ 1485900 w 6029325"/>
                <a:gd name="connsiteY1" fmla="*/ 0 h 5238750"/>
                <a:gd name="connsiteX2" fmla="*/ 800100 w 6029325"/>
                <a:gd name="connsiteY2" fmla="*/ 771524 h 5238750"/>
                <a:gd name="connsiteX3" fmla="*/ 457200 w 6029325"/>
                <a:gd name="connsiteY3" fmla="*/ 1219199 h 5238750"/>
                <a:gd name="connsiteX4" fmla="*/ 0 w 6029325"/>
                <a:gd name="connsiteY4" fmla="*/ 1838325 h 5238750"/>
                <a:gd name="connsiteX5" fmla="*/ 6029325 w 6029325"/>
                <a:gd name="connsiteY5" fmla="*/ 5238750 h 5238750"/>
                <a:gd name="connsiteX0" fmla="*/ 6029325 w 6029325"/>
                <a:gd name="connsiteY0" fmla="*/ 5238750 h 5238750"/>
                <a:gd name="connsiteX1" fmla="*/ 1485900 w 6029325"/>
                <a:gd name="connsiteY1" fmla="*/ 0 h 5238750"/>
                <a:gd name="connsiteX2" fmla="*/ 895350 w 6029325"/>
                <a:gd name="connsiteY2" fmla="*/ 587374 h 5238750"/>
                <a:gd name="connsiteX3" fmla="*/ 457200 w 6029325"/>
                <a:gd name="connsiteY3" fmla="*/ 1219199 h 5238750"/>
                <a:gd name="connsiteX4" fmla="*/ 0 w 6029325"/>
                <a:gd name="connsiteY4" fmla="*/ 1838325 h 5238750"/>
                <a:gd name="connsiteX5" fmla="*/ 6029325 w 6029325"/>
                <a:gd name="connsiteY5" fmla="*/ 5238750 h 5238750"/>
                <a:gd name="connsiteX0" fmla="*/ 6029325 w 6029325"/>
                <a:gd name="connsiteY0" fmla="*/ 5238750 h 5238750"/>
                <a:gd name="connsiteX1" fmla="*/ 1485900 w 6029325"/>
                <a:gd name="connsiteY1" fmla="*/ 0 h 5238750"/>
                <a:gd name="connsiteX2" fmla="*/ 895350 w 6029325"/>
                <a:gd name="connsiteY2" fmla="*/ 587374 h 5238750"/>
                <a:gd name="connsiteX3" fmla="*/ 387350 w 6029325"/>
                <a:gd name="connsiteY3" fmla="*/ 1200149 h 5238750"/>
                <a:gd name="connsiteX4" fmla="*/ 0 w 6029325"/>
                <a:gd name="connsiteY4" fmla="*/ 1838325 h 5238750"/>
                <a:gd name="connsiteX5" fmla="*/ 6029325 w 6029325"/>
                <a:gd name="connsiteY5" fmla="*/ 5238750 h 523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25" h="5238750">
                  <a:moveTo>
                    <a:pt x="6029325" y="5238750"/>
                  </a:moveTo>
                  <a:lnTo>
                    <a:pt x="1485900" y="0"/>
                  </a:lnTo>
                  <a:cubicBezTo>
                    <a:pt x="1263650" y="273050"/>
                    <a:pt x="1117600" y="314324"/>
                    <a:pt x="895350" y="587374"/>
                  </a:cubicBezTo>
                  <a:cubicBezTo>
                    <a:pt x="777875" y="739774"/>
                    <a:pt x="498475" y="1047749"/>
                    <a:pt x="387350" y="1200149"/>
                  </a:cubicBezTo>
                  <a:lnTo>
                    <a:pt x="0" y="1838325"/>
                  </a:lnTo>
                  <a:lnTo>
                    <a:pt x="6029325" y="5238750"/>
                  </a:lnTo>
                  <a:close/>
                </a:path>
              </a:pathLst>
            </a:custGeom>
            <a:solidFill>
              <a:srgbClr val="FF0000">
                <a:alpha val="14118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4516877" y="1356630"/>
              <a:ext cx="1168071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i-FI" sz="1050" b="1" dirty="0"/>
                <a:t>43701:003:0310 </a:t>
              </a:r>
              <a:endParaRPr lang="et-EE" sz="1050" b="1" dirty="0" smtClean="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308012" y="5568394"/>
              <a:ext cx="1168071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t-EE" sz="1050" b="1" dirty="0" smtClean="0"/>
                <a:t>4</a:t>
              </a:r>
              <a:r>
                <a:rPr lang="fi-FI" sz="1050" b="1" dirty="0" smtClean="0"/>
                <a:t>3801:001:0123 </a:t>
              </a:r>
              <a:endParaRPr lang="fi-FI" sz="1050" b="1" dirty="0"/>
            </a:p>
          </p:txBody>
        </p:sp>
        <p:sp>
          <p:nvSpPr>
            <p:cNvPr id="34" name="TextBox 33"/>
            <p:cNvSpPr txBox="1"/>
            <p:nvPr/>
          </p:nvSpPr>
          <p:spPr>
            <a:xfrm rot="2957421">
              <a:off x="8546840" y="3652882"/>
              <a:ext cx="7601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dirty="0" smtClean="0"/>
                <a:t>15 km</a:t>
              </a:r>
              <a:endParaRPr lang="et-EE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0807875" y="6082783"/>
              <a:ext cx="11224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dirty="0" smtClean="0"/>
                <a:t>Viru radar</a:t>
              </a:r>
              <a:endParaRPr lang="et-EE" dirty="0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3908853" y="1782613"/>
              <a:ext cx="1168071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i-FI" sz="1050" b="1" dirty="0" smtClean="0"/>
                <a:t> 43801:001:0187 </a:t>
              </a:r>
              <a:endParaRPr lang="fi-FI" sz="1050" b="1" dirty="0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3258374" y="2394891"/>
              <a:ext cx="1168071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i-FI" sz="1050" b="1" dirty="0" smtClean="0"/>
                <a:t>43801:001:0188</a:t>
              </a:r>
              <a:endParaRPr lang="fi-FI" sz="1050" b="1" dirty="0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3578140" y="5215392"/>
              <a:ext cx="1168071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i-FI" sz="1050" b="1" dirty="0" smtClean="0"/>
                <a:t>44201:001:0817</a:t>
              </a:r>
              <a:endParaRPr lang="fi-FI" sz="105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0024639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11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EDF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 küla piirang</dc:title>
  <dc:creator>Paul Kunimägi</dc:creator>
  <cp:lastModifiedBy>Paul Kunimägi</cp:lastModifiedBy>
  <cp:revision>19</cp:revision>
  <dcterms:created xsi:type="dcterms:W3CDTF">2024-02-27T07:18:51Z</dcterms:created>
  <dcterms:modified xsi:type="dcterms:W3CDTF">2024-02-27T10:19:23Z</dcterms:modified>
</cp:coreProperties>
</file>